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02F2469B-D7E4-4046-BD3D-B5C70195B797}"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53352E6-7998-4328-9A33-CCBBF65CD91E}"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EBFE4A2F-9B99-4A4D-8607-DBD74EDC236E}"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6CF2C0A0-5B2B-41FC-A2F2-18B4058E11D8}"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DAFDCBF9-5570-4150-8323-0CBFDD43A6A9}"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1772F1B-0266-4744-891A-9B40113628F4}"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64025522-15E7-49D8-B478-8462797F9DEA}"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2807C35-DBEE-412B-950F-C336A5BDDE9A}"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44B409-3ABA-414F-957D-FC0E61272709}" type="datetimeFigureOut">
              <a:rPr lang="en-US"/>
              <a:pPr>
                <a:defRPr/>
              </a:pPr>
              <a:t>6/5/2010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414A8FF-B871-449A-9107-69FD69C4343D}"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8B413786-1946-4CBF-B931-4A76843BA18A}" type="datetimeFigureOut">
              <a:rPr lang="en-US"/>
              <a:pPr>
                <a:defRPr/>
              </a:pPr>
              <a:t>6/5/2010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90D21BB4-60B9-4593-8237-646916852B63}"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41012029-370D-40EC-AFBA-60107DE510A6}" type="datetimeFigureOut">
              <a:rPr lang="en-US"/>
              <a:pPr>
                <a:defRPr/>
              </a:pPr>
              <a:t>6/5/2010</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6FDCFE45-B073-42A4-95D7-09FBA19D27BE}"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56409A2A-0E99-49F1-9036-08950F63847F}" type="datetimeFigureOut">
              <a:rPr lang="en-US"/>
              <a:pPr>
                <a:defRPr/>
              </a:pPr>
              <a:t>6/5/2010</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DED1B80E-CF3D-45F0-8D49-E9241B916BE5}"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B2AB7C-A69E-4324-9AFB-7E70C24662A0}" type="datetimeFigureOut">
              <a:rPr lang="en-US"/>
              <a:pPr>
                <a:defRPr/>
              </a:pPr>
              <a:t>6/5/2010</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C48A8CB0-C04A-44AD-B3E3-DA73F1ECF95E}"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36AC51-192C-48AF-AF2C-A2F0B9683CC6}" type="datetimeFigureOut">
              <a:rPr lang="en-US"/>
              <a:pPr>
                <a:defRPr/>
              </a:pPr>
              <a:t>6/5/2010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BFC9F95B-A81A-47B9-BE76-11268A630042}"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356065-7FE4-4DB5-9030-F2D6669E99AD}" type="datetimeFigureOut">
              <a:rPr lang="en-US"/>
              <a:pPr>
                <a:defRPr/>
              </a:pPr>
              <a:t>6/5/2010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5E67F3F1-61DF-4FB6-9AE7-1E752F68DA8C}"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49CB67-892F-4BB4-A80C-8F548F8A470F}" type="datetimeFigureOut">
              <a:rPr lang="en-US"/>
              <a:pPr>
                <a:defRPr/>
              </a:pPr>
              <a:t>6/5/2010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72437B9-B630-4624-AE2D-EDB7C46FF493}"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images.google.com.au/imgres?imgurl=http://i200.photobucket.com/albums/aa212/snoopytapdance/1168148396160.jpg&amp;imgrefurl=http://www.wellspringdaily.com/2007/09/&amp;usg=__R5x4ef_a3dD5XJv_CGKF_HcHMW8=&amp;h=640&amp;w=1024&amp;sz=806&amp;hl=en&amp;start=3&amp;um=1&amp;itbs=1&amp;tbnid=1HeZRyklh27ieM:&amp;tbnh=94&amp;tbnw=150&amp;prev=/images?q=japanese+boats&amp;um=1&amp;hl=en&amp;sa=N&amp;rlz=1R2ADSA_enAU349&amp;tbs=isch:1" TargetMode="External"/><Relationship Id="rId3" Type="http://schemas.openxmlformats.org/officeDocument/2006/relationships/hyperlink" Target="http://images.google.com.au/imgres?imgurl=http://www.totalwallpapers.com/places/wallpapers/fuji-japan-cherry-blossoms-and-mount.jpg&amp;imgrefurl=http://www.lacitycollege.edu/academic/departments/forlang/japanese.html&amp;usg=__IAi2ioTRnNoejkDNVsxH7Pj8udE=&amp;h=768&amp;w=1024&amp;sz=214&amp;hl=en&amp;start=11&amp;um=1&amp;itbs=1&amp;tbnid=IfcJPFXzM0NPeM:&amp;tbnh=113&amp;tbnw=150&amp;prev=/images?q=japanese+cherry+blossoms&amp;um=1&amp;hl=en&amp;lr=&amp;sa=G&amp;rlz=1R2ADSA_enAU349&amp;tbs=isch:1" TargetMode="External"/><Relationship Id="rId7" Type="http://schemas.openxmlformats.org/officeDocument/2006/relationships/hyperlink" Target="http://www.google.com.au/imgres?imgurl=http://i200.photobucket.com/albums/aa212/snoopytapdance/1168148396160.jpg&amp;imgrefurl=http://www.wellspringdaily.com/2007/09/&amp;h=640&amp;w=1024&amp;sz=806&amp;tbnid=1HeZRyklh27ieM:&amp;tbnh=94&amp;tbnw=150&amp;prev=/images?q=japanese+boats&amp;hl=en&amp;usg=__AsjcKM52_vp1Gb5i0vPM4RaR0AQ=&amp;ei=_geWS4_tIc6IkAWu462qCg&amp;sa=X&amp;oi=image_result&amp;resnum=3&amp;ct=image&amp;ved=0CA0Q9QEwA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5.jpeg"/><Relationship Id="rId5" Type="http://schemas.openxmlformats.org/officeDocument/2006/relationships/hyperlink" Target="http://images.google.com.au/imgres?imgurl=http://mamdoohalradadi.com/wp-content/uploads/2009/09/kamikaze2.jpg&amp;imgrefurl=http://mamdoohalradadi.com/tag/kamikazi/&amp;usg=__ZRcf-hP0aKDAUx52D5gMHtR5clw=&amp;h=429&amp;w=561&amp;sz=61&amp;hl=en&amp;start=3&amp;um=1&amp;itbs=1&amp;tbnid=829WXVhayj02VM:&amp;tbnh=102&amp;tbnw=133&amp;prev=/images?q=kamikaze&amp;um=1&amp;hl=en&amp;lr=&amp;sa=X&amp;rlz=1R2ADSA_enAU349&amp;tbs=isch:1" TargetMode="External"/><Relationship Id="rId10" Type="http://schemas.openxmlformats.org/officeDocument/2006/relationships/hyperlink" Target="http://images.google.com.au/imgres?imgurl=http://farm4.static.flickr.com/3337/3627248993_3d4d4271f5.jpg&amp;imgrefurl=http://www.flickr.com/photos/bgallatin/3627248993/&amp;usg=__f4uPqSbh_P9I-74TnnKd4Oh1Tt4=&amp;h=500&amp;w=336&amp;sz=211&amp;hl=en&amp;start=16&amp;um=1&amp;itbs=1&amp;tbnid=Nw2huYxXRWteiM:&amp;tbnh=130&amp;tbnw=87&amp;prev=/images?q=japanese+sadako+statue&amp;um=1&amp;hl=en&amp;sa=X&amp;rlz=1R2ADSA_enAU349&amp;tbs=isch:1" TargetMode="External"/><Relationship Id="rId4" Type="http://schemas.openxmlformats.org/officeDocument/2006/relationships/image" Target="../media/image2.jpeg"/><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au/imgres?imgurl=http://www.wes.org/eWENR/05may/japan.gif&amp;imgrefurl=http://www.wes.org/eWENR/05may/practical.htm&amp;usg=__rpMOA5l9qsEM-PCMG63bcxM49I4=&amp;h=353&amp;w=329&amp;sz=15&amp;hl=en&amp;start=1&amp;itbs=1&amp;tbnid=nyRIRGShafvbOM:&amp;tbnh=121&amp;tbnw=113&amp;prev=/images?q=japan&amp;hl=en&amp;sa=G&amp;gbv=2&amp;tbs=isch: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effectLst>
            <a:glow rad="228600">
              <a:schemeClr val="accent5">
                <a:satMod val="175000"/>
                <a:alpha val="40000"/>
              </a:schemeClr>
            </a:glow>
            <a:outerShdw blurRad="184150" dist="241300" dir="11520000" sx="110000" sy="110000" algn="ctr">
              <a:srgbClr val="000000">
                <a:alpha val="18000"/>
              </a:srgbClr>
            </a:outerShdw>
          </a:effectLst>
          <a:scene3d>
            <a:camera prst="isometricRightUp"/>
            <a:lightRig rig="flood" dir="t">
              <a:rot lat="0" lon="0" rev="13800000"/>
            </a:lightRig>
          </a:scene3d>
          <a:sp3d extrusionH="107950" prstMaterial="plastic">
            <a:bevelT w="82550" h="63500" prst="divot"/>
            <a:bevelB/>
          </a:sp3d>
        </p:spPr>
        <p:txBody>
          <a:bodyPr rtlCol="0">
            <a:noAutofit/>
          </a:bodyPr>
          <a:lstStyle/>
          <a:p>
            <a:pPr fontAlgn="auto">
              <a:spcAft>
                <a:spcPts val="0"/>
              </a:spcAft>
              <a:defRPr/>
            </a:pPr>
            <a:r>
              <a:rPr lang="en-AU" sz="9600" dirty="0" smtClean="0">
                <a:latin typeface="Snap ITC" pitchFamily="82" charset="0"/>
              </a:rPr>
              <a:t>JAPAN</a:t>
            </a:r>
            <a:endParaRPr lang="en-AU" sz="9600" dirty="0">
              <a:latin typeface="Snap ITC" pitchFamily="82" charset="0"/>
            </a:endParaRP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AU" dirty="0" smtClean="0"/>
          </a:p>
          <a:p>
            <a:pPr fontAlgn="auto">
              <a:spcAft>
                <a:spcPts val="0"/>
              </a:spcAft>
              <a:buFont typeface="Arial" pitchFamily="34" charset="0"/>
              <a:buNone/>
              <a:defRPr/>
            </a:pPr>
            <a:r>
              <a:rPr lang="en-AU" dirty="0" smtClean="0">
                <a:latin typeface="Snap ITC" pitchFamily="82" charset="0"/>
              </a:rPr>
              <a:t>BY:JIMMY DAM</a:t>
            </a:r>
            <a:endParaRPr lang="en-AU" dirty="0">
              <a:latin typeface="Snap ITC" pitchFamily="82" charset="0"/>
            </a:endParaRPr>
          </a:p>
        </p:txBody>
      </p:sp>
      <p:pic>
        <p:nvPicPr>
          <p:cNvPr id="13316" name="Picture 6" descr="http://t1.gstatic.com/images?q=tbn:IfcJPFXzM0NPeM:http://www.totalwallpapers.com/places/wallpapers/fuji-japan-cherry-blossoms-and-mount.jpg">
            <a:hlinkClick r:id="rId3"/>
          </p:cNvPr>
          <p:cNvPicPr>
            <a:picLocks noChangeAspect="1" noChangeArrowheads="1"/>
          </p:cNvPicPr>
          <p:nvPr/>
        </p:nvPicPr>
        <p:blipFill>
          <a:blip r:embed="rId4"/>
          <a:srcRect/>
          <a:stretch>
            <a:fillRect/>
          </a:stretch>
        </p:blipFill>
        <p:spPr bwMode="auto">
          <a:xfrm>
            <a:off x="0" y="0"/>
            <a:ext cx="1611313" cy="1214438"/>
          </a:xfrm>
          <a:prstGeom prst="rect">
            <a:avLst/>
          </a:prstGeom>
          <a:noFill/>
          <a:ln w="9525">
            <a:noFill/>
            <a:miter lim="800000"/>
            <a:headEnd/>
            <a:tailEnd/>
          </a:ln>
        </p:spPr>
      </p:pic>
      <p:pic>
        <p:nvPicPr>
          <p:cNvPr id="13317" name="Picture 8" descr="http://t2.gstatic.com/images?q=tbn:829WXVhayj02VM:http://mamdoohalradadi.com/wp-content/uploads/2009/09/kamikaze2.jpg">
            <a:hlinkClick r:id="rId5"/>
          </p:cNvPr>
          <p:cNvPicPr>
            <a:picLocks noChangeAspect="1" noChangeArrowheads="1"/>
          </p:cNvPicPr>
          <p:nvPr/>
        </p:nvPicPr>
        <p:blipFill>
          <a:blip r:embed="rId6"/>
          <a:srcRect/>
          <a:stretch>
            <a:fillRect/>
          </a:stretch>
        </p:blipFill>
        <p:spPr bwMode="auto">
          <a:xfrm>
            <a:off x="7572375" y="0"/>
            <a:ext cx="1571625" cy="1143000"/>
          </a:xfrm>
          <a:prstGeom prst="rect">
            <a:avLst/>
          </a:prstGeom>
          <a:noFill/>
          <a:ln w="9525">
            <a:noFill/>
            <a:miter lim="800000"/>
            <a:headEnd/>
            <a:tailEnd/>
          </a:ln>
        </p:spPr>
      </p:pic>
      <p:sp>
        <p:nvSpPr>
          <p:cNvPr id="13318" name="AutoShape 10" descr="data:image/jpg;base64,/9j/4AAQSkZJRgABAQAAAQABAAD/2wBDAAkGBwgHBgkIBwgKCgkLDRYPDQwMDRsUFRAWIB0iIiAdHx8kKDQsJCYxJx8fLT0tMTU3Ojo6Iys/RD84QzQ5Ojf/2wBDAQoKCg0MDRoPDxo3JR8lNzc3Nzc3Nzc3Nzc3Nzc3Nzc3Nzc3Nzc3Nzc3Nzc3Nzc3Nzc3Nzc3Nzc3Nzc3Nzc3Nzf/wAARCABeAJYDASIAAhEBAxEB/8QAHAAAAgIDAQEAAAAAAAAAAAAABQYEBwACAwEI/8QAPhAAAgECBQIFAAgCCQQDAAAAAQIDBBEABRIhMQZBEyJRYXEHFCMyQoGRoRViFiU0Q1KxwdHwJDOS4XLi8f/EABkBAAMBAQEAAAAAAAAAAAAAAAABAgMEBf/EACoRAAICAgIBAwIGAwAAAAAAAAECABEDIRIxEyJBUQShFDJSYbHhgfDx/9oADAMBAAIRAxEAPwA0J1KFgyAndvN/z0wSyChOZuJ5N6RTYntIR2HqPU/l8RMg6Rr50SXqCrfQTqFMHJZvZjew+Bv7jDo7wUNGzgKkMKbKosAB2AH6Wxk6qppTcpWYi2FSZqCjsAMYrq6hlIIIuCDhOzDOaualuyGOJ2YKQrWNgTYm2/H52vg9RVdNTUtBBHI0iyDQjltRuFv5j64TYyokrkDGVl1Z9F+YT59LV5O1P9SnkaUrI5BiZhdtrG41cW9bbWwgV2W1FMMuy6ogaOzssiNYMrM2+ocg6VFr2uL4u6mzs1LyQ1j+LS1LsilwE0C9vzFr2+AduyVnHSWZjNpczzStghgpx4dDOo804O0YYKtwQpIudySB3vjuxZmGnMzIDbWV6ja56ysbWlQzBYvKfITcki1zsg9O/tuQyLpqqq4IK6NpEJb7NIf+7YE3Nxwbg2vuBY4EVzxR0EUUbawZJGU6NN9kF/Y+Xjcb84t7oOnSjpfEbzSJGkSXH3Ra5297jG+bJwSxIUWahOsknHg1DeFTB6UIYC+pmjta7g22AJNr727Y2poZ6mkqFiqNLwqLIvlE6qADcAm3lsLni42uDidWMZjEVkRSpuzBQXAsdgeBz74hvLNTUsdUssa1KIFbxSGWxv5e3NwL8bD0x54fU1KSRTlc4lZBI31OEK9OGQa0bTtud7Wsbix+LYNRO4gjExBkCjWRwTbfCvG7DNahKGWNRBIDZFFpUYiwJ/EAL2O/Prgwaq/fkYh+5adQiZwAccZHDXuBge1SCdRO2NTVX73A4xnUuSXuCRv+mOTuR840Wo9Cd8c3mDcjEFJYeSEJY2GPH1A2IOOInCGw4xuKjbm2Dxw5zZGt2JxmNPrYS19bE8KiFj82AJt/uMZg8UPJNuoJkjzULFUM85WxgRTqTy7kHfsRtbC1nec1tD07K4lYxQtaYeGSXfUbgm22+1zbcAckYzPa2Sio6uaOJqqaKNGkFyC0Z8upTzsA2368YgT9Q5FXUEocSuPA+seBIbioUKDIp07AgX79tt8d2LYqrqcbKbv5hnLerf4zI2QRRxvXJBqZTHsCL30/zAaW9Lkjtgnll6SSalYmCrllBRmF9iLbcWO/O554tivMk8Wl68arpg1PCvnqDHKbWZdhvcsOLA97/wCG4fDmsOVyQtmipTqFCQSPqVHckkG5+9ub7cX/AEp0A0IgeorU3X0sDVMeYqsb01aYXk0Btdy662vv5dIv8+pwU6bzWPNqBKd4Vlr7Ok1KCGjWIMUGx2O547avi8vNMvoXpqmvWhpKiqmieOeqCD7NWYqdSjvtcva5AxVizT5RVxT0dUs3hsJDLESqu0bAMNwGG4BPqLYtVVwa1H0Yc63zunZanLaRTH9V0CH7JFKKLHwdIGwA1G1xYr3Bwx9MSlcu16tpHJHxYAYrWvllq4xLUStUyCLw/EdmYvobubk/dYjnth46QqUmygKsisY7KSoIBIuu1+x0g725wZ044qEafnuNXjknnbGxcSMqWB3FtYAAP5+/fA8SXB9sbwzMJFK3JBFuee3GOGbyRBAIXDIjeIY7Bjy4J5998dDM1yDcWvcW98RWlUxgsCWW1iARf1/fv745iQWG59ecEJNWQ6CdzvuQL2HrjBJYc9sRFmspPNrXFuR/p/7x4Ze/b0wQk3xu1z+WNXm9MQzL6HHniC2CoScJTfk49eXSpZibAcAXJ+PfEF6hIQhkaxdwij1Y8DBjpOFcyqnqypNPSyFUY8SSDkj2X/P4wQjBkeXGip9covVSgGQj8Poo9h+5ucZiJ1HW0IUU1RNIkiOCQjFOR6kgdxtfGYYx8hZkF6NRYqMjy3Kc3krIJ6muM3iRrTu1ooFchmXy2JFzt2F++xFc57lU1I0iUFHUrGiOztoJEaObG5twbEC/Y8nnFlioStnECT0iGKVUkKaRo8uwbuN1b8yeRbA7qHOqKaqjhjrqiakRmhZD5RGyabgEb23Q/I9bg7+Q4/V38zMDka9oo5BmMdMaHMpFiaopY/CnklvqhjsfMg7tYm2x/wBox+sVn8So5ZR40khrYTrH2jk3utrbkEW0+/ptJrsjakkaso3RY5RvTyWJKHgNba57W/fAutiMLwwt4kIRvspLangPowHKjexHG/xjfFmx5Ng7ksjLqF5+p2qMthCBoK2lVZJHgdgk51WMbg/yup3uNmBBwKyrLXzzN4aGk0AV7gMUUOIm0nU2+4Frn9jupxxraaPMyRCVWujsskY+7KRezJfk+3OLo+jzpCPIqJa6thAzWoT7S5J8BSdXhrcm25333OKyOuJSR2Y0HIxe6l+isPCj9PT2dE0tDVNs5GwIYDbvccf5FGyeGu6X6gfK82h8F3+/5rg3F1II2I2vcfGPopZEaRowfOliRb1wi/Sp002b0dLV0Ef9Z072hIH/AHBzoPvcXF9r3HfHNizlvQ/RmrKBsQHr0+VmWx33I/4OMepIVLsLfZm5VwPUDcd/cYWsqzqEov1oFLDTIpTUykduRa5AB3vYnHkmahGIJuRyTsb+/wC+MipBoygbjPUyt4rszq5vbUvDD19bbC22OIlF7g4AyZs0w8WaZjyAXJNzyQNvf98e0dZNW1CU1HE8077Iicn4/fCqFw94hFyQRbm4xnj8jACfMmgd4pg6yRmzx20kEWuD6f8ArEY50tzud8FQuMxmA74xqhYxqZgB6k2wsHOQfTG5NZWTRRRQSyvKAkdKpZTJrU6WO1rfdI33+NxSrZ3JZqEM5Ws/UXUMFPTqPqsSnXqI8xO9wORawBI44BucWxS0kWV5alNl9ONEEdo4gdOo8/lc/wCeAfTuWUvSuWy1GZTrJmE9nq57XJNiQBb8Isfk3wpfSF1/DA7UeVyxVMTIAWUEgOG3377bbHYg7cHAMZyP6RqHLiN9wb1bmVLFmXhPL4c5u5SRBpCkm2xFr+49DjMI01WMzk81PVzzKoAKMWIQcbWNhxjMeiFCipycb3C/V9BNlXVucUczFElqPraOuzFCHZTex2Bbf/4n0xmU5jTVFRUQ1iBBWSmWnmICtHKfvKT2DbG3F7epIvLqTprJ+oIUXNqdWaPaOZW0OnsG/wBDce2F2i+inpumkLOa2dCb+HJUWUf+IB/fHJ58b46fudXAg6iFG81A4hqEcgEiNipCta9yCf8A99cHaOmq580koUypp5o7aHmUFAbjzN2CW1Wt3HzixafK8lqaZ4I6CleJTpZWhBvtzc7n5xj1P8OqTAlMI6cWK2Wwfbcg+oPrjjGMFti5Zelu5Hybo7J8smjqko4mrFF/F02Ab1VeF/S/vg3VVAgS6qHbUFCagCSfS/JtvbnEaszWnpodWo6miLxkq2knsCQNt9sLLzaKJqSmjeaWQiXxLbFiLi3f0sePbGiqW7ks4XqHMsn05hVLWMVnKBwGcMqpdj5W5tt7CwXBKup0rKOWB/uyIVv6eh/LnCukdLQq61hJrBpCp4VhoP4QTsfKW5NtztgY/UElPU0SRuSq/wDT62suhWA0k+UnuNj6X5GK8ZJsSBkAFGb5/wBMZHnCipzGnlgzNWEM81GQup7csDcMDyCRf3xUue0NXk1a1LUqQQSyOPuupuLj2Nh8EW7Yu/PKhzlMOYRmJHuiyyOn3HFwDccC5IvxY+hwKzp8g6hyyggzWl8CCcMqVMbANTT3sUvba527g7bbjFAEiPkL7lQZfR1OY+IlEUeUf3F7Oy+q35+Ab+3OLQ6E/o909Uw0ktfFPnVWNLlQSI7sFCLt6kfNr8DC1mHQVWsz0GQZ2JkjYM0Ex8Ng1tmBW9zbvYHHGryDq2paH69lq1FVAQq1kU8XiFRxqub3HY7H1vijiA97+x+8A99Rn63yGk6n/rLIaimkzJC0ckEcoPjhL8fzAD8x8YrGiy6urqp6aCnlMqXDAqRpIvsdtjtbfvhyy7ojNlPiWjptI5MiBSLc2Xfe3p6+mD+WZFluQSySZlnjhmASSCm7DaxY21W3HmUDnGRvpIww94u5J0I0kqjMXZ5vvGmhb8PYs34Rz/oe2LGy6mynpyJGcwI5RyDHbSgABIB9xbc87cbDAeHMXr8tqKfJ8srIFt4kTJEy6mv/AHjNcN2JucDYMor3a+ZVwhUklqem8972uCfujj39ONsNMBJtzuS+atKJx6zzKtkzCQZOKaVJNhFM+73A1AgkHkmwvb07YT6fpII/1nqGQZZE51LRx+aZ/wAjfQPdrn2w31fUGU9PC1JTkMi6fER1aS3pqJuOeABjrlVGtWEzXMaSVZHPiU1NPKXsDuGccD1C/BO2x7VJRaH9znv3hDI8tyrL8uiZqOSnilUNHToxSQj/ABuwNyT2BPB+AMwPzrPBRz6ZFeWZt2ubfvjMR4ydmT5PgR+zzLJ6ySKWnlUFTZkfjTY8e97YG0+ZZxSpUU8lIJjBsJQDsDfTtv7H0tff0U+s+sszqM/ai6eCGnoCyzyOoKTOLB0a5tptccXv83wo5jnjtnX8Ry2eWAROY4XVg4kSxCG1rBtLEHb0Fiec8eF2UBp0syhrEs5c+GQzZelVTyzLmVQYfGRbLGQL378k2Av2PpgjVOk2quqC3lOhYlfSWINiLXNrfpwe+K3y6izjqaWlqnapSjcoLzAFFdFKM+225L7Acnvh2pJ1p5zSpIpke06UPlDzL2YLubX39NrbDgdApv3kqSRxh3LkpZ8spTWAOGkvD4y6W3J03HYkfvgdPmaZfnE601KpUHzAgAsxBsQw4W62PPJ9hjhMlUbyVNdEstN4ZJZiGC3vvpWxN9rC99ge2BfUFXTCStrzHpWlLu7ourWuoadJNgTf3te1/aFW23BmIAqG6+qgzWvhWNFWJGHiuwsxW4A/K5/W/YbovUNaKPrHMcvrYwtFfxfIgDCMpcnncXIIP4SvfBimzuOQwCF5EpSkQimUeH4g0bx2G2wJ241X/lOI30l5YKyClzpCrSU8Xg1kNiX0MSFNhuGuxBB41D0xoi0Qp6MLBs+8mUubxZXmFHHK7z0dSg8R3OqN0ZbXA7jyoR8sDhdz3J6np/K8ySg1VOQ19p6eVRf6tJe+hxyAR5b+oXgg4DZPmErZc2TTyxu0cl6SZz5Rq/Cb/hbtfg247GKTM80yqpkZlnj8RW8SE7LKL2IAO9+d/XEczibi3/ZXHkNdfxBFJ1LVM8WYLqlnp001KlvPKl9nv3PY/APri0cq6hTOsthkp5kLcqZFB1fysDwf+e+Kvnyynr6yOfLZUoa52usOghHPqABdD6ra3pYbYgrDnuQVbTwU0kA/GsQ1xN8gX2/y9sdJ8WQaIuZcWGxLtGYUTxtG1BAalDZotAHz259sC6vqFssmaoWgSSgIuz08Q8SDb8aje38wuPW2K6nzag6gnSWec5NniIBHUs5VJB2Vzzb0PbvcWtHqZ82qJj/FoZGnpWCDMKGUBxfi5W6uDvbgnffnEDAvvHyb5lj1HVf1iH6zQTLWxKu5pnBYC/4oTufkYrnN8zyiWqZwMzpHDHywVeld/RX3X4G2OMtCpkdq2kqKktK8cc6p4UjuoG217tci97ncDnFg9P8ARkGX1AzLNcxq0pBtFTVc+kMCP7wdu/kv89xh2mIQClj3IfRvStDWCHPM1+uiMENCMwqAxmHYkD8Psefjnv1LQ53KXOV1mVVELn7Tx5mjce99vfviVnNVVPL4tLXZLPf7yy14TSPQbHbCfmmWmvnL5pnUMEF946eu8fb+VVi/zIwlsnkTEfitSBWQtDKUrepqOkkH93TVUkw/ZLD9TjMcT/QGjlaOSLOKxhsWaVYwD8KP9cZjaz8H7R8V/wBuQaPM6mhmNbSTDx4wEAZQQ3iAs1xY3uR+p7Wx7FUGGeiqzDGrrDLMVVLKXGrlePwg2G2CXWeVfwPqysy6mKeBUnxoxvsDuFPaw8y8cMfjC/SyXgRdO0RINzuUcaSPkHcfOLWmHIRHWoWizus/gkmUM0qwyTmbxfF82tdJHsFAsbb7m/YYhtWzOaKolaNjSgCL7S5Kq5c3bfgv82HGIkMjCKWNvvxuHuDYFTZGB/Vf0ON55jLCzABRrJMYuEsRpta+wGjjsDbtgKgR3LoyKOHNen6Svr50kmYa5zQRko2tiQCBfzDvbgg47ZJmHT2bUeZUaQaTEz0s9NM12dfNaxJsQwUkH1GK1g6qqT0nBTU9PBSpGtQimEvcABCp8zG51Nve4t2wydN0eWZvkc0+YQuiSwxGo+rixdksTbe1iTx/vjjdKBJMsEA9RfqcvoqL6pm+SVc8uXMyNLTVp+1QqdDHixC3APcW7gbN/SGeUWd1ecQ5pEZpNF5F06tUT7OpA3IQta/YfGJWbZXTuY8vzaKOopqa8qxoNJYkcFxYi99z3ubg4RuocnfKFk6hySdoKSSSNBCznxELecC45AKdzfjnnFCsgo9xdG50636LmyRmraBnnyndfFPmen3IKvtul+/v+vDIupyIPqWZSlStgsxtIrKOA4INwP8AEBcWF7jhg6V6ummzKSmkhP1SKmeUReIW1jyqwN9vUiwtvb3wUrumuksxqagHLJ6WVCm9LJoUlwbHT90HY8DE5KZeGUX+8pCbtdQGooVljqVhoSykOsi+Xe9wwZGA/Mc4M/0i8pdoIGhsbsJTb8ja3rgdWfRvk0XhyCvzDw5V1AERk/n5cbRdGZBTH+xS1W4/tNQbf+KBRjlP0aP73/j+5p+IKzp/Hsqq6iOI0lJPI+yoHWR2Paw0798TZOnVlppKzMIp6CkjiCvLNOzEKp8gCAXspY24tifSSrlqeHldHR0KDZhTRBS3yeTiUmY5g6srVGpWFirKCCP0wL9JxOj95LfUg9xcHUvS/TwMtBJJXVkjMxrJwWJdvvEX2W/fi/e+FTqDrSlzweHVtVQOh+zlBWRR6+W4GHFskyppNcmT5aTxtAFB+QtgcdxR0NO4NJlWW07D8UdKl/1IJx2qFXobnOXDdmIuRdMdQdQASZZLEaa/9oliaNP3Xf8AK+D6fRnHG+vN+oY0k7ijiOr9Sf8ATDI09VIRrndhxYuccWV7ncc4os5PdSeajoQAPo1yuYkxdTzhr7+NB/8AYYzBvw21GxGMwvX+r+Ixl/af/9k=">
            <a:hlinkClick r:id="rId7"/>
          </p:cNvPr>
          <p:cNvSpPr>
            <a:spLocks noChangeAspect="1" noChangeArrowheads="1"/>
          </p:cNvSpPr>
          <p:nvPr/>
        </p:nvSpPr>
        <p:spPr bwMode="auto">
          <a:xfrm>
            <a:off x="155575" y="-427038"/>
            <a:ext cx="1428750" cy="895351"/>
          </a:xfrm>
          <a:prstGeom prst="rect">
            <a:avLst/>
          </a:prstGeom>
          <a:noFill/>
          <a:ln w="9525">
            <a:noFill/>
            <a:miter lim="800000"/>
            <a:headEnd/>
            <a:tailEnd/>
          </a:ln>
        </p:spPr>
        <p:txBody>
          <a:bodyPr/>
          <a:lstStyle/>
          <a:p>
            <a:endParaRPr lang="en-AU">
              <a:latin typeface="Calibri" pitchFamily="34" charset="0"/>
            </a:endParaRPr>
          </a:p>
        </p:txBody>
      </p:sp>
      <p:sp>
        <p:nvSpPr>
          <p:cNvPr id="13319" name="AutoShape 12" descr="data:image/jpg;base64,/9j/4AAQSkZJRgABAQAAAQABAAD/2wBDAAkGBwgHBgkIBwgKCgkLDRYPDQwMDRsUFRAWIB0iIiAdHx8kKDQsJCYxJx8fLT0tMTU3Ojo6Iys/RD84QzQ5Ojf/2wBDAQoKCg0MDRoPDxo3JR8lNzc3Nzc3Nzc3Nzc3Nzc3Nzc3Nzc3Nzc3Nzc3Nzc3Nzc3Nzc3Nzc3Nzc3Nzc3Nzc3Nzf/wAARCABeAJYDASIAAhEBAxEB/8QAHAAAAgIDAQEAAAAAAAAAAAAABQYEBwACAwEI/8QAPhAAAgECBQIFAAgCCQQDAAAAAQIDBBEABRIhMQZBEyJRYXEHFCMyQoGRoRViFiU0Q1KxwdHwJDOS4XLi8f/EABkBAAMBAQEAAAAAAAAAAAAAAAABAgMEBf/EACoRAAICAgIBAwIGAwAAAAAAAAECABEDIRIxEyJBUQShFDJSYbHhgfDx/9oADAMBAAIRAxEAPwA0J1KFgyAndvN/z0wSyChOZuJ5N6RTYntIR2HqPU/l8RMg6Rr50SXqCrfQTqFMHJZvZjew+Bv7jDo7wUNGzgKkMKbKosAB2AH6Wxk6qppTcpWYi2FSZqCjsAMYrq6hlIIIuCDhOzDOaualuyGOJ2YKQrWNgTYm2/H52vg9RVdNTUtBBHI0iyDQjltRuFv5j64TYyokrkDGVl1Z9F+YT59LV5O1P9SnkaUrI5BiZhdtrG41cW9bbWwgV2W1FMMuy6ogaOzssiNYMrM2+ocg6VFr2uL4u6mzs1LyQ1j+LS1LsilwE0C9vzFr2+AduyVnHSWZjNpczzStghgpx4dDOo804O0YYKtwQpIudySB3vjuxZmGnMzIDbWV6ja56ysbWlQzBYvKfITcki1zsg9O/tuQyLpqqq4IK6NpEJb7NIf+7YE3Nxwbg2vuBY4EVzxR0EUUbawZJGU6NN9kF/Y+Xjcb84t7oOnSjpfEbzSJGkSXH3Ra5297jG+bJwSxIUWahOsknHg1DeFTB6UIYC+pmjta7g22AJNr727Y2poZ6mkqFiqNLwqLIvlE6qADcAm3lsLni42uDidWMZjEVkRSpuzBQXAsdgeBz74hvLNTUsdUssa1KIFbxSGWxv5e3NwL8bD0x54fU1KSRTlc4lZBI31OEK9OGQa0bTtud7Wsbix+LYNRO4gjExBkCjWRwTbfCvG7DNahKGWNRBIDZFFpUYiwJ/EAL2O/Prgwaq/fkYh+5adQiZwAccZHDXuBge1SCdRO2NTVX73A4xnUuSXuCRv+mOTuR840Wo9Cd8c3mDcjEFJYeSEJY2GPH1A2IOOInCGw4xuKjbm2Dxw5zZGt2JxmNPrYS19bE8KiFj82AJt/uMZg8UPJNuoJkjzULFUM85WxgRTqTy7kHfsRtbC1nec1tD07K4lYxQtaYeGSXfUbgm22+1zbcAckYzPa2Sio6uaOJqqaKNGkFyC0Z8upTzsA2368YgT9Q5FXUEocSuPA+seBIbioUKDIp07AgX79tt8d2LYqrqcbKbv5hnLerf4zI2QRRxvXJBqZTHsCL30/zAaW9Lkjtgnll6SSalYmCrllBRmF9iLbcWO/O554tivMk8Wl68arpg1PCvnqDHKbWZdhvcsOLA97/wCG4fDmsOVyQtmipTqFCQSPqVHckkG5+9ub7cX/AEp0A0IgeorU3X0sDVMeYqsb01aYXk0Btdy662vv5dIv8+pwU6bzWPNqBKd4Vlr7Ok1KCGjWIMUGx2O547avi8vNMvoXpqmvWhpKiqmieOeqCD7NWYqdSjvtcva5AxVizT5RVxT0dUs3hsJDLESqu0bAMNwGG4BPqLYtVVwa1H0Yc63zunZanLaRTH9V0CH7JFKKLHwdIGwA1G1xYr3Bwx9MSlcu16tpHJHxYAYrWvllq4xLUStUyCLw/EdmYvobubk/dYjnth46QqUmygKsisY7KSoIBIuu1+x0g725wZ044qEafnuNXjknnbGxcSMqWB3FtYAAP5+/fA8SXB9sbwzMJFK3JBFuee3GOGbyRBAIXDIjeIY7Bjy4J5998dDM1yDcWvcW98RWlUxgsCWW1iARf1/fv745iQWG59ecEJNWQ6CdzvuQL2HrjBJYc9sRFmspPNrXFuR/p/7x4Ze/b0wQk3xu1z+WNXm9MQzL6HHniC2CoScJTfk49eXSpZibAcAXJ+PfEF6hIQhkaxdwij1Y8DBjpOFcyqnqypNPSyFUY8SSDkj2X/P4wQjBkeXGip9covVSgGQj8Poo9h+5ucZiJ1HW0IUU1RNIkiOCQjFOR6kgdxtfGYYx8hZkF6NRYqMjy3Kc3krIJ6muM3iRrTu1ooFchmXy2JFzt2F++xFc57lU1I0iUFHUrGiOztoJEaObG5twbEC/Y8nnFlioStnECT0iGKVUkKaRo8uwbuN1b8yeRbA7qHOqKaqjhjrqiakRmhZD5RGyabgEb23Q/I9bg7+Q4/V38zMDka9oo5BmMdMaHMpFiaopY/CnklvqhjsfMg7tYm2x/wBox+sVn8So5ZR40khrYTrH2jk3utrbkEW0+/ptJrsjakkaso3RY5RvTyWJKHgNba57W/fAutiMLwwt4kIRvspLangPowHKjexHG/xjfFmx5Ng7ksjLqF5+p2qMthCBoK2lVZJHgdgk51WMbg/yup3uNmBBwKyrLXzzN4aGk0AV7gMUUOIm0nU2+4Frn9jupxxraaPMyRCVWujsskY+7KRezJfk+3OLo+jzpCPIqJa6thAzWoT7S5J8BSdXhrcm25333OKyOuJSR2Y0HIxe6l+isPCj9PT2dE0tDVNs5GwIYDbvccf5FGyeGu6X6gfK82h8F3+/5rg3F1II2I2vcfGPopZEaRowfOliRb1wi/Sp002b0dLV0Ef9Z072hIH/AHBzoPvcXF9r3HfHNizlvQ/RmrKBsQHr0+VmWx33I/4OMepIVLsLfZm5VwPUDcd/cYWsqzqEov1oFLDTIpTUykduRa5AB3vYnHkmahGIJuRyTsb+/wC+MipBoygbjPUyt4rszq5vbUvDD19bbC22OIlF7g4AyZs0w8WaZjyAXJNzyQNvf98e0dZNW1CU1HE8077Iicn4/fCqFw94hFyQRbm4xnj8jACfMmgd4pg6yRmzx20kEWuD6f8ArEY50tzud8FQuMxmA74xqhYxqZgB6k2wsHOQfTG5NZWTRRRQSyvKAkdKpZTJrU6WO1rfdI33+NxSrZ3JZqEM5Ws/UXUMFPTqPqsSnXqI8xO9wORawBI44BucWxS0kWV5alNl9ONEEdo4gdOo8/lc/wCeAfTuWUvSuWy1GZTrJmE9nq57XJNiQBb8Isfk3wpfSF1/DA7UeVyxVMTIAWUEgOG3377bbHYg7cHAMZyP6RqHLiN9wb1bmVLFmXhPL4c5u5SRBpCkm2xFr+49DjMI01WMzk81PVzzKoAKMWIQcbWNhxjMeiFCipycb3C/V9BNlXVucUczFElqPraOuzFCHZTex2Bbf/4n0xmU5jTVFRUQ1iBBWSmWnmICtHKfvKT2DbG3F7epIvLqTprJ+oIUXNqdWaPaOZW0OnsG/wBDce2F2i+inpumkLOa2dCb+HJUWUf+IB/fHJ58b46fudXAg6iFG81A4hqEcgEiNipCta9yCf8A99cHaOmq580koUypp5o7aHmUFAbjzN2CW1Wt3HzixafK8lqaZ4I6CleJTpZWhBvtzc7n5xj1P8OqTAlMI6cWK2Wwfbcg+oPrjjGMFti5Zelu5Hybo7J8smjqko4mrFF/F02Ab1VeF/S/vg3VVAgS6qHbUFCagCSfS/JtvbnEaszWnpodWo6miLxkq2knsCQNt9sLLzaKJqSmjeaWQiXxLbFiLi3f0sePbGiqW7ks4XqHMsn05hVLWMVnKBwGcMqpdj5W5tt7CwXBKup0rKOWB/uyIVv6eh/LnCukdLQq61hJrBpCp4VhoP4QTsfKW5NtztgY/UElPU0SRuSq/wDT62suhWA0k+UnuNj6X5GK8ZJsSBkAFGb5/wBMZHnCipzGnlgzNWEM81GQup7csDcMDyCRf3xUue0NXk1a1LUqQQSyOPuupuLj2Nh8EW7Yu/PKhzlMOYRmJHuiyyOn3HFwDccC5IvxY+hwKzp8g6hyyggzWl8CCcMqVMbANTT3sUvba527g7bbjFAEiPkL7lQZfR1OY+IlEUeUf3F7Oy+q35+Ab+3OLQ6E/o909Uw0ktfFPnVWNLlQSI7sFCLt6kfNr8DC1mHQVWsz0GQZ2JkjYM0Ex8Ng1tmBW9zbvYHHGryDq2paH69lq1FVAQq1kU8XiFRxqub3HY7H1vijiA97+x+8A99Rn63yGk6n/rLIaimkzJC0ckEcoPjhL8fzAD8x8YrGiy6urqp6aCnlMqXDAqRpIvsdtjtbfvhyy7ojNlPiWjptI5MiBSLc2Xfe3p6+mD+WZFluQSySZlnjhmASSCm7DaxY21W3HmUDnGRvpIww94u5J0I0kqjMXZ5vvGmhb8PYs34Rz/oe2LGy6mynpyJGcwI5RyDHbSgABIB9xbc87cbDAeHMXr8tqKfJ8srIFt4kTJEy6mv/AHjNcN2JucDYMor3a+ZVwhUklqem8972uCfujj39ONsNMBJtzuS+atKJx6zzKtkzCQZOKaVJNhFM+73A1AgkHkmwvb07YT6fpII/1nqGQZZE51LRx+aZ/wAjfQPdrn2w31fUGU9PC1JTkMi6fER1aS3pqJuOeABjrlVGtWEzXMaSVZHPiU1NPKXsDuGccD1C/BO2x7VJRaH9znv3hDI8tyrL8uiZqOSnilUNHToxSQj/ABuwNyT2BPB+AMwPzrPBRz6ZFeWZt2ubfvjMR4ydmT5PgR+zzLJ6ySKWnlUFTZkfjTY8e97YG0+ZZxSpUU8lIJjBsJQDsDfTtv7H0tff0U+s+sszqM/ai6eCGnoCyzyOoKTOLB0a5tptccXv83wo5jnjtnX8Ry2eWAROY4XVg4kSxCG1rBtLEHb0Fiec8eF2UBp0syhrEs5c+GQzZelVTyzLmVQYfGRbLGQL378k2Av2PpgjVOk2quqC3lOhYlfSWINiLXNrfpwe+K3y6izjqaWlqnapSjcoLzAFFdFKM+225L7Acnvh2pJ1p5zSpIpke06UPlDzL2YLubX39NrbDgdApv3kqSRxh3LkpZ8spTWAOGkvD4y6W3J03HYkfvgdPmaZfnE601KpUHzAgAsxBsQw4W62PPJ9hjhMlUbyVNdEstN4ZJZiGC3vvpWxN9rC99ge2BfUFXTCStrzHpWlLu7ourWuoadJNgTf3te1/aFW23BmIAqG6+qgzWvhWNFWJGHiuwsxW4A/K5/W/YbovUNaKPrHMcvrYwtFfxfIgDCMpcnncXIIP4SvfBimzuOQwCF5EpSkQimUeH4g0bx2G2wJ241X/lOI30l5YKyClzpCrSU8Xg1kNiX0MSFNhuGuxBB41D0xoi0Qp6MLBs+8mUubxZXmFHHK7z0dSg8R3OqN0ZbXA7jyoR8sDhdz3J6np/K8ySg1VOQ19p6eVRf6tJe+hxyAR5b+oXgg4DZPmErZc2TTyxu0cl6SZz5Rq/Cb/hbtfg247GKTM80yqpkZlnj8RW8SE7LKL2IAO9+d/XEczibi3/ZXHkNdfxBFJ1LVM8WYLqlnp001KlvPKl9nv3PY/APri0cq6hTOsthkp5kLcqZFB1fysDwf+e+Kvnyynr6yOfLZUoa52usOghHPqABdD6ra3pYbYgrDnuQVbTwU0kA/GsQ1xN8gX2/y9sdJ8WQaIuZcWGxLtGYUTxtG1BAalDZotAHz259sC6vqFssmaoWgSSgIuz08Q8SDb8aje38wuPW2K6nzag6gnSWec5NniIBHUs5VJB2Vzzb0PbvcWtHqZ82qJj/FoZGnpWCDMKGUBxfi5W6uDvbgnffnEDAvvHyb5lj1HVf1iH6zQTLWxKu5pnBYC/4oTufkYrnN8zyiWqZwMzpHDHywVeld/RX3X4G2OMtCpkdq2kqKktK8cc6p4UjuoG217tci97ncDnFg9P8ARkGX1AzLNcxq0pBtFTVc+kMCP7wdu/kv89xh2mIQClj3IfRvStDWCHPM1+uiMENCMwqAxmHYkD8Psefjnv1LQ53KXOV1mVVELn7Tx5mjce99vfviVnNVVPL4tLXZLPf7yy14TSPQbHbCfmmWmvnL5pnUMEF946eu8fb+VVi/zIwlsnkTEfitSBWQtDKUrepqOkkH93TVUkw/ZLD9TjMcT/QGjlaOSLOKxhsWaVYwD8KP9cZjaz8H7R8V/wBuQaPM6mhmNbSTDx4wEAZQQ3iAs1xY3uR+p7Wx7FUGGeiqzDGrrDLMVVLKXGrlePwg2G2CXWeVfwPqysy6mKeBUnxoxvsDuFPaw8y8cMfjC/SyXgRdO0RINzuUcaSPkHcfOLWmHIRHWoWizus/gkmUM0qwyTmbxfF82tdJHsFAsbb7m/YYhtWzOaKolaNjSgCL7S5Kq5c3bfgv82HGIkMjCKWNvvxuHuDYFTZGB/Vf0ON55jLCzABRrJMYuEsRpta+wGjjsDbtgKgR3LoyKOHNen6Svr50kmYa5zQRko2tiQCBfzDvbgg47ZJmHT2bUeZUaQaTEz0s9NM12dfNaxJsQwUkH1GK1g6qqT0nBTU9PBSpGtQimEvcABCp8zG51Nve4t2wydN0eWZvkc0+YQuiSwxGo+rixdksTbe1iTx/vjjdKBJMsEA9RfqcvoqL6pm+SVc8uXMyNLTVp+1QqdDHixC3APcW7gbN/SGeUWd1ecQ5pEZpNF5F06tUT7OpA3IQta/YfGJWbZXTuY8vzaKOopqa8qxoNJYkcFxYi99z3ubg4RuocnfKFk6hySdoKSSSNBCznxELecC45AKdzfjnnFCsgo9xdG50636LmyRmraBnnyndfFPmen3IKvtul+/v+vDIupyIPqWZSlStgsxtIrKOA4INwP8AEBcWF7jhg6V6ummzKSmkhP1SKmeUReIW1jyqwN9vUiwtvb3wUrumuksxqagHLJ6WVCm9LJoUlwbHT90HY8DE5KZeGUX+8pCbtdQGooVljqVhoSykOsi+Xe9wwZGA/Mc4M/0i8pdoIGhsbsJTb8ja3rgdWfRvk0XhyCvzDw5V1AERk/n5cbRdGZBTH+xS1W4/tNQbf+KBRjlP0aP73/j+5p+IKzp/Hsqq6iOI0lJPI+yoHWR2Paw0798TZOnVlppKzMIp6CkjiCvLNOzEKp8gCAXspY24tifSSrlqeHldHR0KDZhTRBS3yeTiUmY5g6srVGpWFirKCCP0wL9JxOj95LfUg9xcHUvS/TwMtBJJXVkjMxrJwWJdvvEX2W/fi/e+FTqDrSlzweHVtVQOh+zlBWRR6+W4GHFskyppNcmT5aTxtAFB+QtgcdxR0NO4NJlWW07D8UdKl/1IJx2qFXobnOXDdmIuRdMdQdQASZZLEaa/9oliaNP3Xf8AK+D6fRnHG+vN+oY0k7ijiOr9Sf8ATDI09VIRrndhxYuccWV7ncc4os5PdSeajoQAPo1yuYkxdTzhr7+NB/8AYYzBvw21GxGMwvX+r+Ixl/af/9k=">
            <a:hlinkClick r:id="rId7"/>
          </p:cNvPr>
          <p:cNvSpPr>
            <a:spLocks noChangeAspect="1" noChangeArrowheads="1"/>
          </p:cNvSpPr>
          <p:nvPr/>
        </p:nvSpPr>
        <p:spPr bwMode="auto">
          <a:xfrm>
            <a:off x="155575" y="-427038"/>
            <a:ext cx="1428750" cy="895351"/>
          </a:xfrm>
          <a:prstGeom prst="rect">
            <a:avLst/>
          </a:prstGeom>
          <a:noFill/>
          <a:ln w="9525">
            <a:noFill/>
            <a:miter lim="800000"/>
            <a:headEnd/>
            <a:tailEnd/>
          </a:ln>
        </p:spPr>
        <p:txBody>
          <a:bodyPr/>
          <a:lstStyle/>
          <a:p>
            <a:endParaRPr lang="en-AU">
              <a:latin typeface="Calibri" pitchFamily="34" charset="0"/>
            </a:endParaRPr>
          </a:p>
        </p:txBody>
      </p:sp>
      <p:sp>
        <p:nvSpPr>
          <p:cNvPr id="13320" name="AutoShape 14" descr="data:image/jpg;base64,/9j/4AAQSkZJRgABAQAAAQABAAD/2wBDAAkGBwgHBgkIBwgKCgkLDRYPDQwMDRsUFRAWIB0iIiAdHx8kKDQsJCYxJx8fLT0tMTU3Ojo6Iys/RD84QzQ5Ojf/2wBDAQoKCg0MDRoPDxo3JR8lNzc3Nzc3Nzc3Nzc3Nzc3Nzc3Nzc3Nzc3Nzc3Nzc3Nzc3Nzc3Nzc3Nzc3Nzc3Nzc3Nzf/wAARCABeAJYDASIAAhEBAxEB/8QAHAAAAgIDAQEAAAAAAAAAAAAABQYEBwACAwEI/8QAPhAAAgECBQIFAAgCCQQDAAAAAQIDBBEABRIhMQZBEyJRYXEHFCMyQoGRoRViFiU0Q1KxwdHwJDOS4XLi8f/EABkBAAMBAQEAAAAAAAAAAAAAAAABAgMEBf/EACoRAAICAgIBAwIGAwAAAAAAAAECABEDIRIxEyJBUQShFDJSYbHhgfDx/9oADAMBAAIRAxEAPwA0J1KFgyAndvN/z0wSyChOZuJ5N6RTYntIR2HqPU/l8RMg6Rr50SXqCrfQTqFMHJZvZjew+Bv7jDo7wUNGzgKkMKbKosAB2AH6Wxk6qppTcpWYi2FSZqCjsAMYrq6hlIIIuCDhOzDOaualuyGOJ2YKQrWNgTYm2/H52vg9RVdNTUtBBHI0iyDQjltRuFv5j64TYyokrkDGVl1Z9F+YT59LV5O1P9SnkaUrI5BiZhdtrG41cW9bbWwgV2W1FMMuy6ogaOzssiNYMrM2+ocg6VFr2uL4u6mzs1LyQ1j+LS1LsilwE0C9vzFr2+AduyVnHSWZjNpczzStghgpx4dDOo804O0YYKtwQpIudySB3vjuxZmGnMzIDbWV6ja56ysbWlQzBYvKfITcki1zsg9O/tuQyLpqqq4IK6NpEJb7NIf+7YE3Nxwbg2vuBY4EVzxR0EUUbawZJGU6NN9kF/Y+Xjcb84t7oOnSjpfEbzSJGkSXH3Ra5297jG+bJwSxIUWahOsknHg1DeFTB6UIYC+pmjta7g22AJNr727Y2poZ6mkqFiqNLwqLIvlE6qADcAm3lsLni42uDidWMZjEVkRSpuzBQXAsdgeBz74hvLNTUsdUssa1KIFbxSGWxv5e3NwL8bD0x54fU1KSRTlc4lZBI31OEK9OGQa0bTtud7Wsbix+LYNRO4gjExBkCjWRwTbfCvG7DNahKGWNRBIDZFFpUYiwJ/EAL2O/Prgwaq/fkYh+5adQiZwAccZHDXuBge1SCdRO2NTVX73A4xnUuSXuCRv+mOTuR840Wo9Cd8c3mDcjEFJYeSEJY2GPH1A2IOOInCGw4xuKjbm2Dxw5zZGt2JxmNPrYS19bE8KiFj82AJt/uMZg8UPJNuoJkjzULFUM85WxgRTqTy7kHfsRtbC1nec1tD07K4lYxQtaYeGSXfUbgm22+1zbcAckYzPa2Sio6uaOJqqaKNGkFyC0Z8upTzsA2368YgT9Q5FXUEocSuPA+seBIbioUKDIp07AgX79tt8d2LYqrqcbKbv5hnLerf4zI2QRRxvXJBqZTHsCL30/zAaW9Lkjtgnll6SSalYmCrllBRmF9iLbcWO/O554tivMk8Wl68arpg1PCvnqDHKbWZdhvcsOLA97/wCG4fDmsOVyQtmipTqFCQSPqVHckkG5+9ub7cX/AEp0A0IgeorU3X0sDVMeYqsb01aYXk0Btdy662vv5dIv8+pwU6bzWPNqBKd4Vlr7Ok1KCGjWIMUGx2O547avi8vNMvoXpqmvWhpKiqmieOeqCD7NWYqdSjvtcva5AxVizT5RVxT0dUs3hsJDLESqu0bAMNwGG4BPqLYtVVwa1H0Yc63zunZanLaRTH9V0CH7JFKKLHwdIGwA1G1xYr3Bwx9MSlcu16tpHJHxYAYrWvllq4xLUStUyCLw/EdmYvobubk/dYjnth46QqUmygKsisY7KSoIBIuu1+x0g725wZ044qEafnuNXjknnbGxcSMqWB3FtYAAP5+/fA8SXB9sbwzMJFK3JBFuee3GOGbyRBAIXDIjeIY7Bjy4J5998dDM1yDcWvcW98RWlUxgsCWW1iARf1/fv745iQWG59ecEJNWQ6CdzvuQL2HrjBJYc9sRFmspPNrXFuR/p/7x4Ze/b0wQk3xu1z+WNXm9MQzL6HHniC2CoScJTfk49eXSpZibAcAXJ+PfEF6hIQhkaxdwij1Y8DBjpOFcyqnqypNPSyFUY8SSDkj2X/P4wQjBkeXGip9covVSgGQj8Poo9h+5ucZiJ1HW0IUU1RNIkiOCQjFOR6kgdxtfGYYx8hZkF6NRYqMjy3Kc3krIJ6muM3iRrTu1ooFchmXy2JFzt2F++xFc57lU1I0iUFHUrGiOztoJEaObG5twbEC/Y8nnFlioStnECT0iGKVUkKaRo8uwbuN1b8yeRbA7qHOqKaqjhjrqiakRmhZD5RGyabgEb23Q/I9bg7+Q4/V38zMDka9oo5BmMdMaHMpFiaopY/CnklvqhjsfMg7tYm2x/wBox+sVn8So5ZR40khrYTrH2jk3utrbkEW0+/ptJrsjakkaso3RY5RvTyWJKHgNba57W/fAutiMLwwt4kIRvspLangPowHKjexHG/xjfFmx5Ng7ksjLqF5+p2qMthCBoK2lVZJHgdgk51WMbg/yup3uNmBBwKyrLXzzN4aGk0AV7gMUUOIm0nU2+4Frn9jupxxraaPMyRCVWujsskY+7KRezJfk+3OLo+jzpCPIqJa6thAzWoT7S5J8BSdXhrcm25333OKyOuJSR2Y0HIxe6l+isPCj9PT2dE0tDVNs5GwIYDbvccf5FGyeGu6X6gfK82h8F3+/5rg3F1II2I2vcfGPopZEaRowfOliRb1wi/Sp002b0dLV0Ef9Z072hIH/AHBzoPvcXF9r3HfHNizlvQ/RmrKBsQHr0+VmWx33I/4OMepIVLsLfZm5VwPUDcd/cYWsqzqEov1oFLDTIpTUykduRa5AB3vYnHkmahGIJuRyTsb+/wC+MipBoygbjPUyt4rszq5vbUvDD19bbC22OIlF7g4AyZs0w8WaZjyAXJNzyQNvf98e0dZNW1CU1HE8077Iicn4/fCqFw94hFyQRbm4xnj8jACfMmgd4pg6yRmzx20kEWuD6f8ArEY50tzud8FQuMxmA74xqhYxqZgB6k2wsHOQfTG5NZWTRRRQSyvKAkdKpZTJrU6WO1rfdI33+NxSrZ3JZqEM5Ws/UXUMFPTqPqsSnXqI8xO9wORawBI44BucWxS0kWV5alNl9ONEEdo4gdOo8/lc/wCeAfTuWUvSuWy1GZTrJmE9nq57XJNiQBb8Isfk3wpfSF1/DA7UeVyxVMTIAWUEgOG3377bbHYg7cHAMZyP6RqHLiN9wb1bmVLFmXhPL4c5u5SRBpCkm2xFr+49DjMI01WMzk81PVzzKoAKMWIQcbWNhxjMeiFCipycb3C/V9BNlXVucUczFElqPraOuzFCHZTex2Bbf/4n0xmU5jTVFRUQ1iBBWSmWnmICtHKfvKT2DbG3F7epIvLqTprJ+oIUXNqdWaPaOZW0OnsG/wBDce2F2i+inpumkLOa2dCb+HJUWUf+IB/fHJ58b46fudXAg6iFG81A4hqEcgEiNipCta9yCf8A99cHaOmq580koUypp5o7aHmUFAbjzN2CW1Wt3HzixafK8lqaZ4I6CleJTpZWhBvtzc7n5xj1P8OqTAlMI6cWK2Wwfbcg+oPrjjGMFti5Zelu5Hybo7J8smjqko4mrFF/F02Ab1VeF/S/vg3VVAgS6qHbUFCagCSfS/JtvbnEaszWnpodWo6miLxkq2knsCQNt9sLLzaKJqSmjeaWQiXxLbFiLi3f0sePbGiqW7ks4XqHMsn05hVLWMVnKBwGcMqpdj5W5tt7CwXBKup0rKOWB/uyIVv6eh/LnCukdLQq61hJrBpCp4VhoP4QTsfKW5NtztgY/UElPU0SRuSq/wDT62suhWA0k+UnuNj6X5GK8ZJsSBkAFGb5/wBMZHnCipzGnlgzNWEM81GQup7csDcMDyCRf3xUue0NXk1a1LUqQQSyOPuupuLj2Nh8EW7Yu/PKhzlMOYRmJHuiyyOn3HFwDccC5IvxY+hwKzp8g6hyyggzWl8CCcMqVMbANTT3sUvba527g7bbjFAEiPkL7lQZfR1OY+IlEUeUf3F7Oy+q35+Ab+3OLQ6E/o909Uw0ktfFPnVWNLlQSI7sFCLt6kfNr8DC1mHQVWsz0GQZ2JkjYM0Ex8Ng1tmBW9zbvYHHGryDq2paH69lq1FVAQq1kU8XiFRxqub3HY7H1vijiA97+x+8A99Rn63yGk6n/rLIaimkzJC0ckEcoPjhL8fzAD8x8YrGiy6urqp6aCnlMqXDAqRpIvsdtjtbfvhyy7ojNlPiWjptI5MiBSLc2Xfe3p6+mD+WZFluQSySZlnjhmASSCm7DaxY21W3HmUDnGRvpIww94u5J0I0kqjMXZ5vvGmhb8PYs34Rz/oe2LGy6mynpyJGcwI5RyDHbSgABIB9xbc87cbDAeHMXr8tqKfJ8srIFt4kTJEy6mv/AHjNcN2JucDYMor3a+ZVwhUklqem8972uCfujj39ONsNMBJtzuS+atKJx6zzKtkzCQZOKaVJNhFM+73A1AgkHkmwvb07YT6fpII/1nqGQZZE51LRx+aZ/wAjfQPdrn2w31fUGU9PC1JTkMi6fER1aS3pqJuOeABjrlVGtWEzXMaSVZHPiU1NPKXsDuGccD1C/BO2x7VJRaH9znv3hDI8tyrL8uiZqOSnilUNHToxSQj/ABuwNyT2BPB+AMwPzrPBRz6ZFeWZt2ubfvjMR4ydmT5PgR+zzLJ6ySKWnlUFTZkfjTY8e97YG0+ZZxSpUU8lIJjBsJQDsDfTtv7H0tff0U+s+sszqM/ai6eCGnoCyzyOoKTOLB0a5tptccXv83wo5jnjtnX8Ry2eWAROY4XVg4kSxCG1rBtLEHb0Fiec8eF2UBp0syhrEs5c+GQzZelVTyzLmVQYfGRbLGQL378k2Av2PpgjVOk2quqC3lOhYlfSWINiLXNrfpwe+K3y6izjqaWlqnapSjcoLzAFFdFKM+225L7Acnvh2pJ1p5zSpIpke06UPlDzL2YLubX39NrbDgdApv3kqSRxh3LkpZ8spTWAOGkvD4y6W3J03HYkfvgdPmaZfnE601KpUHzAgAsxBsQw4W62PPJ9hjhMlUbyVNdEstN4ZJZiGC3vvpWxN9rC99ge2BfUFXTCStrzHpWlLu7ourWuoadJNgTf3te1/aFW23BmIAqG6+qgzWvhWNFWJGHiuwsxW4A/K5/W/YbovUNaKPrHMcvrYwtFfxfIgDCMpcnncXIIP4SvfBimzuOQwCF5EpSkQimUeH4g0bx2G2wJ241X/lOI30l5YKyClzpCrSU8Xg1kNiX0MSFNhuGuxBB41D0xoi0Qp6MLBs+8mUubxZXmFHHK7z0dSg8R3OqN0ZbXA7jyoR8sDhdz3J6np/K8ySg1VOQ19p6eVRf6tJe+hxyAR5b+oXgg4DZPmErZc2TTyxu0cl6SZz5Rq/Cb/hbtfg247GKTM80yqpkZlnj8RW8SE7LKL2IAO9+d/XEczibi3/ZXHkNdfxBFJ1LVM8WYLqlnp001KlvPKl9nv3PY/APri0cq6hTOsthkp5kLcqZFB1fysDwf+e+Kvnyynr6yOfLZUoa52usOghHPqABdD6ra3pYbYgrDnuQVbTwU0kA/GsQ1xN8gX2/y9sdJ8WQaIuZcWGxLtGYUTxtG1BAalDZotAHz259sC6vqFssmaoWgSSgIuz08Q8SDb8aje38wuPW2K6nzag6gnSWec5NniIBHUs5VJB2Vzzb0PbvcWtHqZ82qJj/FoZGnpWCDMKGUBxfi5W6uDvbgnffnEDAvvHyb5lj1HVf1iH6zQTLWxKu5pnBYC/4oTufkYrnN8zyiWqZwMzpHDHywVeld/RX3X4G2OMtCpkdq2kqKktK8cc6p4UjuoG217tci97ncDnFg9P8ARkGX1AzLNcxq0pBtFTVc+kMCP7wdu/kv89xh2mIQClj3IfRvStDWCHPM1+uiMENCMwqAxmHYkD8Psefjnv1LQ53KXOV1mVVELn7Tx5mjce99vfviVnNVVPL4tLXZLPf7yy14TSPQbHbCfmmWmvnL5pnUMEF946eu8fb+VVi/zIwlsnkTEfitSBWQtDKUrepqOkkH93TVUkw/ZLD9TjMcT/QGjlaOSLOKxhsWaVYwD8KP9cZjaz8H7R8V/wBuQaPM6mhmNbSTDx4wEAZQQ3iAs1xY3uR+p7Wx7FUGGeiqzDGrrDLMVVLKXGrlePwg2G2CXWeVfwPqysy6mKeBUnxoxvsDuFPaw8y8cMfjC/SyXgRdO0RINzuUcaSPkHcfOLWmHIRHWoWizus/gkmUM0qwyTmbxfF82tdJHsFAsbb7m/YYhtWzOaKolaNjSgCL7S5Kq5c3bfgv82HGIkMjCKWNvvxuHuDYFTZGB/Vf0ON55jLCzABRrJMYuEsRpta+wGjjsDbtgKgR3LoyKOHNen6Svr50kmYa5zQRko2tiQCBfzDvbgg47ZJmHT2bUeZUaQaTEz0s9NM12dfNaxJsQwUkH1GK1g6qqT0nBTU9PBSpGtQimEvcABCp8zG51Nve4t2wydN0eWZvkc0+YQuiSwxGo+rixdksTbe1iTx/vjjdKBJMsEA9RfqcvoqL6pm+SVc8uXMyNLTVp+1QqdDHixC3APcW7gbN/SGeUWd1ecQ5pEZpNF5F06tUT7OpA3IQta/YfGJWbZXTuY8vzaKOopqa8qxoNJYkcFxYi99z3ubg4RuocnfKFk6hySdoKSSSNBCznxELecC45AKdzfjnnFCsgo9xdG50636LmyRmraBnnyndfFPmen3IKvtul+/v+vDIupyIPqWZSlStgsxtIrKOA4INwP8AEBcWF7jhg6V6ummzKSmkhP1SKmeUReIW1jyqwN9vUiwtvb3wUrumuksxqagHLJ6WVCm9LJoUlwbHT90HY8DE5KZeGUX+8pCbtdQGooVljqVhoSykOsi+Xe9wwZGA/Mc4M/0i8pdoIGhsbsJTb8ja3rgdWfRvk0XhyCvzDw5V1AERk/n5cbRdGZBTH+xS1W4/tNQbf+KBRjlP0aP73/j+5p+IKzp/Hsqq6iOI0lJPI+yoHWR2Paw0798TZOnVlppKzMIp6CkjiCvLNOzEKp8gCAXspY24tifSSrlqeHldHR0KDZhTRBS3yeTiUmY5g6srVGpWFirKCCP0wL9JxOj95LfUg9xcHUvS/TwMtBJJXVkjMxrJwWJdvvEX2W/fi/e+FTqDrSlzweHVtVQOh+zlBWRR6+W4GHFskyppNcmT5aTxtAFB+QtgcdxR0NO4NJlWW07D8UdKl/1IJx2qFXobnOXDdmIuRdMdQdQASZZLEaa/9oliaNP3Xf8AK+D6fRnHG+vN+oY0k7ijiOr9Sf8ATDI09VIRrndhxYuccWV7ncc4os5PdSeajoQAPo1yuYkxdTzhr7+NB/8AYYzBvw21GxGMwvX+r+Ixl/af/9k=">
            <a:hlinkClick r:id="rId7"/>
          </p:cNvPr>
          <p:cNvSpPr>
            <a:spLocks noChangeAspect="1" noChangeArrowheads="1"/>
          </p:cNvSpPr>
          <p:nvPr/>
        </p:nvSpPr>
        <p:spPr bwMode="auto">
          <a:xfrm>
            <a:off x="155575" y="-427038"/>
            <a:ext cx="1428750" cy="895351"/>
          </a:xfrm>
          <a:prstGeom prst="rect">
            <a:avLst/>
          </a:prstGeom>
          <a:noFill/>
          <a:ln w="9525">
            <a:noFill/>
            <a:miter lim="800000"/>
            <a:headEnd/>
            <a:tailEnd/>
          </a:ln>
        </p:spPr>
        <p:txBody>
          <a:bodyPr/>
          <a:lstStyle/>
          <a:p>
            <a:endParaRPr lang="en-AU">
              <a:latin typeface="Calibri" pitchFamily="34" charset="0"/>
            </a:endParaRPr>
          </a:p>
        </p:txBody>
      </p:sp>
      <p:sp>
        <p:nvSpPr>
          <p:cNvPr id="13321" name="AutoShape 16" descr="data:image/jpg;base64,/9j/4AAQSkZJRgABAQAAAQABAAD/2wBDAAkGBwgHBgkIBwgKCgkLDRYPDQwMDRsUFRAWIB0iIiAdHx8kKDQsJCYxJx8fLT0tMTU3Ojo6Iys/RD84QzQ5Ojf/2wBDAQoKCg0MDRoPDxo3JR8lNzc3Nzc3Nzc3Nzc3Nzc3Nzc3Nzc3Nzc3Nzc3Nzc3Nzc3Nzc3Nzc3Nzc3Nzc3Nzc3Nzf/wAARCABeAJYDASIAAhEBAxEB/8QAHAAAAgIDAQEAAAAAAAAAAAAABQYEBwACAwEI/8QAPhAAAgECBQIFAAgCCQQDAAAAAQIDBBEABRIhMQZBEyJRYXEHFCMyQoGRoRViFiU0Q1KxwdHwJDOS4XLi8f/EABkBAAMBAQEAAAAAAAAAAAAAAAABAgMEBf/EACoRAAICAgIBAwIGAwAAAAAAAAECABEDIRIxEyJBUQShFDJSYbHhgfDx/9oADAMBAAIRAxEAPwA0J1KFgyAndvN/z0wSyChOZuJ5N6RTYntIR2HqPU/l8RMg6Rr50SXqCrfQTqFMHJZvZjew+Bv7jDo7wUNGzgKkMKbKosAB2AH6Wxk6qppTcpWYi2FSZqCjsAMYrq6hlIIIuCDhOzDOaualuyGOJ2YKQrWNgTYm2/H52vg9RVdNTUtBBHI0iyDQjltRuFv5j64TYyokrkDGVl1Z9F+YT59LV5O1P9SnkaUrI5BiZhdtrG41cW9bbWwgV2W1FMMuy6ogaOzssiNYMrM2+ocg6VFr2uL4u6mzs1LyQ1j+LS1LsilwE0C9vzFr2+AduyVnHSWZjNpczzStghgpx4dDOo804O0YYKtwQpIudySB3vjuxZmGnMzIDbWV6ja56ysbWlQzBYvKfITcki1zsg9O/tuQyLpqqq4IK6NpEJb7NIf+7YE3Nxwbg2vuBY4EVzxR0EUUbawZJGU6NN9kF/Y+Xjcb84t7oOnSjpfEbzSJGkSXH3Ra5297jG+bJwSxIUWahOsknHg1DeFTB6UIYC+pmjta7g22AJNr727Y2poZ6mkqFiqNLwqLIvlE6qADcAm3lsLni42uDidWMZjEVkRSpuzBQXAsdgeBz74hvLNTUsdUssa1KIFbxSGWxv5e3NwL8bD0x54fU1KSRTlc4lZBI31OEK9OGQa0bTtud7Wsbix+LYNRO4gjExBkCjWRwTbfCvG7DNahKGWNRBIDZFFpUYiwJ/EAL2O/Prgwaq/fkYh+5adQiZwAccZHDXuBge1SCdRO2NTVX73A4xnUuSXuCRv+mOTuR840Wo9Cd8c3mDcjEFJYeSEJY2GPH1A2IOOInCGw4xuKjbm2Dxw5zZGt2JxmNPrYS19bE8KiFj82AJt/uMZg8UPJNuoJkjzULFUM85WxgRTqTy7kHfsRtbC1nec1tD07K4lYxQtaYeGSXfUbgm22+1zbcAckYzPa2Sio6uaOJqqaKNGkFyC0Z8upTzsA2368YgT9Q5FXUEocSuPA+seBIbioUKDIp07AgX79tt8d2LYqrqcbKbv5hnLerf4zI2QRRxvXJBqZTHsCL30/zAaW9Lkjtgnll6SSalYmCrllBRmF9iLbcWO/O554tivMk8Wl68arpg1PCvnqDHKbWZdhvcsOLA97/wCG4fDmsOVyQtmipTqFCQSPqVHckkG5+9ub7cX/AEp0A0IgeorU3X0sDVMeYqsb01aYXk0Btdy662vv5dIv8+pwU6bzWPNqBKd4Vlr7Ok1KCGjWIMUGx2O547avi8vNMvoXpqmvWhpKiqmieOeqCD7NWYqdSjvtcva5AxVizT5RVxT0dUs3hsJDLESqu0bAMNwGG4BPqLYtVVwa1H0Yc63zunZanLaRTH9V0CH7JFKKLHwdIGwA1G1xYr3Bwx9MSlcu16tpHJHxYAYrWvllq4xLUStUyCLw/EdmYvobubk/dYjnth46QqUmygKsisY7KSoIBIuu1+x0g725wZ044qEafnuNXjknnbGxcSMqWB3FtYAAP5+/fA8SXB9sbwzMJFK3JBFuee3GOGbyRBAIXDIjeIY7Bjy4J5998dDM1yDcWvcW98RWlUxgsCWW1iARf1/fv745iQWG59ecEJNWQ6CdzvuQL2HrjBJYc9sRFmspPNrXFuR/p/7x4Ze/b0wQk3xu1z+WNXm9MQzL6HHniC2CoScJTfk49eXSpZibAcAXJ+PfEF6hIQhkaxdwij1Y8DBjpOFcyqnqypNPSyFUY8SSDkj2X/P4wQjBkeXGip9covVSgGQj8Poo9h+5ucZiJ1HW0IUU1RNIkiOCQjFOR6kgdxtfGYYx8hZkF6NRYqMjy3Kc3krIJ6muM3iRrTu1ooFchmXy2JFzt2F++xFc57lU1I0iUFHUrGiOztoJEaObG5twbEC/Y8nnFlioStnECT0iGKVUkKaRo8uwbuN1b8yeRbA7qHOqKaqjhjrqiakRmhZD5RGyabgEb23Q/I9bg7+Q4/V38zMDka9oo5BmMdMaHMpFiaopY/CnklvqhjsfMg7tYm2x/wBox+sVn8So5ZR40khrYTrH2jk3utrbkEW0+/ptJrsjakkaso3RY5RvTyWJKHgNba57W/fAutiMLwwt4kIRvspLangPowHKjexHG/xjfFmx5Ng7ksjLqF5+p2qMthCBoK2lVZJHgdgk51WMbg/yup3uNmBBwKyrLXzzN4aGk0AV7gMUUOIm0nU2+4Frn9jupxxraaPMyRCVWujsskY+7KRezJfk+3OLo+jzpCPIqJa6thAzWoT7S5J8BSdXhrcm25333OKyOuJSR2Y0HIxe6l+isPCj9PT2dE0tDVNs5GwIYDbvccf5FGyeGu6X6gfK82h8F3+/5rg3F1II2I2vcfGPopZEaRowfOliRb1wi/Sp002b0dLV0Ef9Z072hIH/AHBzoPvcXF9r3HfHNizlvQ/RmrKBsQHr0+VmWx33I/4OMepIVLsLfZm5VwPUDcd/cYWsqzqEov1oFLDTIpTUykduRa5AB3vYnHkmahGIJuRyTsb+/wC+MipBoygbjPUyt4rszq5vbUvDD19bbC22OIlF7g4AyZs0w8WaZjyAXJNzyQNvf98e0dZNW1CU1HE8077Iicn4/fCqFw94hFyQRbm4xnj8jACfMmgd4pg6yRmzx20kEWuD6f8ArEY50tzud8FQuMxmA74xqhYxqZgB6k2wsHOQfTG5NZWTRRRQSyvKAkdKpZTJrU6WO1rfdI33+NxSrZ3JZqEM5Ws/UXUMFPTqPqsSnXqI8xO9wORawBI44BucWxS0kWV5alNl9ONEEdo4gdOo8/lc/wCeAfTuWUvSuWy1GZTrJmE9nq57XJNiQBb8Isfk3wpfSF1/DA7UeVyxVMTIAWUEgOG3377bbHYg7cHAMZyP6RqHLiN9wb1bmVLFmXhPL4c5u5SRBpCkm2xFr+49DjMI01WMzk81PVzzKoAKMWIQcbWNhxjMeiFCipycb3C/V9BNlXVucUczFElqPraOuzFCHZTex2Bbf/4n0xmU5jTVFRUQ1iBBWSmWnmICtHKfvKT2DbG3F7epIvLqTprJ+oIUXNqdWaPaOZW0OnsG/wBDce2F2i+inpumkLOa2dCb+HJUWUf+IB/fHJ58b46fudXAg6iFG81A4hqEcgEiNipCta9yCf8A99cHaOmq580koUypp5o7aHmUFAbjzN2CW1Wt3HzixafK8lqaZ4I6CleJTpZWhBvtzc7n5xj1P8OqTAlMI6cWK2Wwfbcg+oPrjjGMFti5Zelu5Hybo7J8smjqko4mrFF/F02Ab1VeF/S/vg3VVAgS6qHbUFCagCSfS/JtvbnEaszWnpodWo6miLxkq2knsCQNt9sLLzaKJqSmjeaWQiXxLbFiLi3f0sePbGiqW7ks4XqHMsn05hVLWMVnKBwGcMqpdj5W5tt7CwXBKup0rKOWB/uyIVv6eh/LnCukdLQq61hJrBpCp4VhoP4QTsfKW5NtztgY/UElPU0SRuSq/wDT62suhWA0k+UnuNj6X5GK8ZJsSBkAFGb5/wBMZHnCipzGnlgzNWEM81GQup7csDcMDyCRf3xUue0NXk1a1LUqQQSyOPuupuLj2Nh8EW7Yu/PKhzlMOYRmJHuiyyOn3HFwDccC5IvxY+hwKzp8g6hyyggzWl8CCcMqVMbANTT3sUvba527g7bbjFAEiPkL7lQZfR1OY+IlEUeUf3F7Oy+q35+Ab+3OLQ6E/o909Uw0ktfFPnVWNLlQSI7sFCLt6kfNr8DC1mHQVWsz0GQZ2JkjYM0Ex8Ng1tmBW9zbvYHHGryDq2paH69lq1FVAQq1kU8XiFRxqub3HY7H1vijiA97+x+8A99Rn63yGk6n/rLIaimkzJC0ckEcoPjhL8fzAD8x8YrGiy6urqp6aCnlMqXDAqRpIvsdtjtbfvhyy7ojNlPiWjptI5MiBSLc2Xfe3p6+mD+WZFluQSySZlnjhmASSCm7DaxY21W3HmUDnGRvpIww94u5J0I0kqjMXZ5vvGmhb8PYs34Rz/oe2LGy6mynpyJGcwI5RyDHbSgABIB9xbc87cbDAeHMXr8tqKfJ8srIFt4kTJEy6mv/AHjNcN2JucDYMor3a+ZVwhUklqem8972uCfujj39ONsNMBJtzuS+atKJx6zzKtkzCQZOKaVJNhFM+73A1AgkHkmwvb07YT6fpII/1nqGQZZE51LRx+aZ/wAjfQPdrn2w31fUGU9PC1JTkMi6fER1aS3pqJuOeABjrlVGtWEzXMaSVZHPiU1NPKXsDuGccD1C/BO2x7VJRaH9znv3hDI8tyrL8uiZqOSnilUNHToxSQj/ABuwNyT2BPB+AMwPzrPBRz6ZFeWZt2ubfvjMR4ydmT5PgR+zzLJ6ySKWnlUFTZkfjTY8e97YG0+ZZxSpUU8lIJjBsJQDsDfTtv7H0tff0U+s+sszqM/ai6eCGnoCyzyOoKTOLB0a5tptccXv83wo5jnjtnX8Ry2eWAROY4XVg4kSxCG1rBtLEHb0Fiec8eF2UBp0syhrEs5c+GQzZelVTyzLmVQYfGRbLGQL378k2Av2PpgjVOk2quqC3lOhYlfSWINiLXNrfpwe+K3y6izjqaWlqnapSjcoLzAFFdFKM+225L7Acnvh2pJ1p5zSpIpke06UPlDzL2YLubX39NrbDgdApv3kqSRxh3LkpZ8spTWAOGkvD4y6W3J03HYkfvgdPmaZfnE601KpUHzAgAsxBsQw4W62PPJ9hjhMlUbyVNdEstN4ZJZiGC3vvpWxN9rC99ge2BfUFXTCStrzHpWlLu7ourWuoadJNgTf3te1/aFW23BmIAqG6+qgzWvhWNFWJGHiuwsxW4A/K5/W/YbovUNaKPrHMcvrYwtFfxfIgDCMpcnncXIIP4SvfBimzuOQwCF5EpSkQimUeH4g0bx2G2wJ241X/lOI30l5YKyClzpCrSU8Xg1kNiX0MSFNhuGuxBB41D0xoi0Qp6MLBs+8mUubxZXmFHHK7z0dSg8R3OqN0ZbXA7jyoR8sDhdz3J6np/K8ySg1VOQ19p6eVRf6tJe+hxyAR5b+oXgg4DZPmErZc2TTyxu0cl6SZz5Rq/Cb/hbtfg247GKTM80yqpkZlnj8RW8SE7LKL2IAO9+d/XEczibi3/ZXHkNdfxBFJ1LVM8WYLqlnp001KlvPKl9nv3PY/APri0cq6hTOsthkp5kLcqZFB1fysDwf+e+Kvnyynr6yOfLZUoa52usOghHPqABdD6ra3pYbYgrDnuQVbTwU0kA/GsQ1xN8gX2/y9sdJ8WQaIuZcWGxLtGYUTxtG1BAalDZotAHz259sC6vqFssmaoWgSSgIuz08Q8SDb8aje38wuPW2K6nzag6gnSWec5NniIBHUs5VJB2Vzzb0PbvcWtHqZ82qJj/FoZGnpWCDMKGUBxfi5W6uDvbgnffnEDAvvHyb5lj1HVf1iH6zQTLWxKu5pnBYC/4oTufkYrnN8zyiWqZwMzpHDHywVeld/RX3X4G2OMtCpkdq2kqKktK8cc6p4UjuoG217tci97ncDnFg9P8ARkGX1AzLNcxq0pBtFTVc+kMCP7wdu/kv89xh2mIQClj3IfRvStDWCHPM1+uiMENCMwqAxmHYkD8Psefjnv1LQ53KXOV1mVVELn7Tx5mjce99vfviVnNVVPL4tLXZLPf7yy14TSPQbHbCfmmWmvnL5pnUMEF946eu8fb+VVi/zIwlsnkTEfitSBWQtDKUrepqOkkH93TVUkw/ZLD9TjMcT/QGjlaOSLOKxhsWaVYwD8KP9cZjaz8H7R8V/wBuQaPM6mhmNbSTDx4wEAZQQ3iAs1xY3uR+p7Wx7FUGGeiqzDGrrDLMVVLKXGrlePwg2G2CXWeVfwPqysy6mKeBUnxoxvsDuFPaw8y8cMfjC/SyXgRdO0RINzuUcaSPkHcfOLWmHIRHWoWizus/gkmUM0qwyTmbxfF82tdJHsFAsbb7m/YYhtWzOaKolaNjSgCL7S5Kq5c3bfgv82HGIkMjCKWNvvxuHuDYFTZGB/Vf0ON55jLCzABRrJMYuEsRpta+wGjjsDbtgKgR3LoyKOHNen6Svr50kmYa5zQRko2tiQCBfzDvbgg47ZJmHT2bUeZUaQaTEz0s9NM12dfNaxJsQwUkH1GK1g6qqT0nBTU9PBSpGtQimEvcABCp8zG51Nve4t2wydN0eWZvkc0+YQuiSwxGo+rixdksTbe1iTx/vjjdKBJMsEA9RfqcvoqL6pm+SVc8uXMyNLTVp+1QqdDHixC3APcW7gbN/SGeUWd1ecQ5pEZpNF5F06tUT7OpA3IQta/YfGJWbZXTuY8vzaKOopqa8qxoNJYkcFxYi99z3ubg4RuocnfKFk6hySdoKSSSNBCznxELecC45AKdzfjnnFCsgo9xdG50636LmyRmraBnnyndfFPmen3IKvtul+/v+vDIupyIPqWZSlStgsxtIrKOA4INwP8AEBcWF7jhg6V6ummzKSmkhP1SKmeUReIW1jyqwN9vUiwtvb3wUrumuksxqagHLJ6WVCm9LJoUlwbHT90HY8DE5KZeGUX+8pCbtdQGooVljqVhoSykOsi+Xe9wwZGA/Mc4M/0i8pdoIGhsbsJTb8ja3rgdWfRvk0XhyCvzDw5V1AERk/n5cbRdGZBTH+xS1W4/tNQbf+KBRjlP0aP73/j+5p+IKzp/Hsqq6iOI0lJPI+yoHWR2Paw0798TZOnVlppKzMIp6CkjiCvLNOzEKp8gCAXspY24tifSSrlqeHldHR0KDZhTRBS3yeTiUmY5g6srVGpWFirKCCP0wL9JxOj95LfUg9xcHUvS/TwMtBJJXVkjMxrJwWJdvvEX2W/fi/e+FTqDrSlzweHVtVQOh+zlBWRR6+W4GHFskyppNcmT5aTxtAFB+QtgcdxR0NO4NJlWW07D8UdKl/1IJx2qFXobnOXDdmIuRdMdQdQASZZLEaa/9oliaNP3Xf8AK+D6fRnHG+vN+oY0k7ijiOr9Sf8ATDI09VIRrndhxYuccWV7ncc4os5PdSeajoQAPo1yuYkxdTzhr7+NB/8AYYzBvw21GxGMwvX+r+Ixl/af/9k=">
            <a:hlinkClick r:id="rId7"/>
          </p:cNvPr>
          <p:cNvSpPr>
            <a:spLocks noChangeAspect="1" noChangeArrowheads="1"/>
          </p:cNvSpPr>
          <p:nvPr/>
        </p:nvSpPr>
        <p:spPr bwMode="auto">
          <a:xfrm>
            <a:off x="155575" y="-427038"/>
            <a:ext cx="1428750" cy="895351"/>
          </a:xfrm>
          <a:prstGeom prst="rect">
            <a:avLst/>
          </a:prstGeom>
          <a:noFill/>
          <a:ln w="9525">
            <a:noFill/>
            <a:miter lim="800000"/>
            <a:headEnd/>
            <a:tailEnd/>
          </a:ln>
        </p:spPr>
        <p:txBody>
          <a:bodyPr/>
          <a:lstStyle/>
          <a:p>
            <a:endParaRPr lang="en-AU">
              <a:latin typeface="Calibri" pitchFamily="34" charset="0"/>
            </a:endParaRPr>
          </a:p>
        </p:txBody>
      </p:sp>
      <p:pic>
        <p:nvPicPr>
          <p:cNvPr id="13322" name="Picture 18" descr="http://t1.gstatic.com/images?q=tbn:1HeZRyklh27ieM:http://i200.photobucket.com/albums/aa212/snoopytapdance/1168148396160.jpg">
            <a:hlinkClick r:id="rId8"/>
          </p:cNvPr>
          <p:cNvPicPr>
            <a:picLocks noChangeAspect="1" noChangeArrowheads="1"/>
          </p:cNvPicPr>
          <p:nvPr/>
        </p:nvPicPr>
        <p:blipFill>
          <a:blip r:embed="rId9"/>
          <a:srcRect/>
          <a:stretch>
            <a:fillRect/>
          </a:stretch>
        </p:blipFill>
        <p:spPr bwMode="auto">
          <a:xfrm>
            <a:off x="0" y="5649913"/>
            <a:ext cx="1643063" cy="1208087"/>
          </a:xfrm>
          <a:prstGeom prst="rect">
            <a:avLst/>
          </a:prstGeom>
          <a:noFill/>
          <a:ln w="9525">
            <a:noFill/>
            <a:miter lim="800000"/>
            <a:headEnd/>
            <a:tailEnd/>
          </a:ln>
        </p:spPr>
      </p:pic>
      <p:pic>
        <p:nvPicPr>
          <p:cNvPr id="13323" name="Picture 20" descr="http://t1.gstatic.com/images?q=tbn:Nw2huYxXRWteiM:http://farm4.static.flickr.com/3337/3627248993_3d4d4271f5.jpg">
            <a:hlinkClick r:id="rId10"/>
          </p:cNvPr>
          <p:cNvPicPr>
            <a:picLocks noChangeAspect="1" noChangeArrowheads="1"/>
          </p:cNvPicPr>
          <p:nvPr/>
        </p:nvPicPr>
        <p:blipFill>
          <a:blip r:embed="rId11"/>
          <a:srcRect/>
          <a:stretch>
            <a:fillRect/>
          </a:stretch>
        </p:blipFill>
        <p:spPr bwMode="auto">
          <a:xfrm>
            <a:off x="7643813" y="5619750"/>
            <a:ext cx="1500187" cy="1238250"/>
          </a:xfrm>
          <a:prstGeom prst="rect">
            <a:avLst/>
          </a:prstGeom>
          <a:noFill/>
          <a:ln w="9525">
            <a:noFill/>
            <a:miter lim="800000"/>
            <a:headEnd/>
            <a:tailEnd/>
          </a:ln>
        </p:spPr>
      </p:pic>
      <p:sp>
        <p:nvSpPr>
          <p:cNvPr id="13324" name="TextBox 15"/>
          <p:cNvSpPr txBox="1">
            <a:spLocks noChangeArrowheads="1"/>
          </p:cNvSpPr>
          <p:nvPr/>
        </p:nvSpPr>
        <p:spPr bwMode="auto">
          <a:xfrm>
            <a:off x="5214938" y="1143000"/>
            <a:ext cx="1428750" cy="369888"/>
          </a:xfrm>
          <a:prstGeom prst="rect">
            <a:avLst/>
          </a:prstGeom>
          <a:noFill/>
          <a:ln w="9525">
            <a:noFill/>
            <a:miter lim="800000"/>
            <a:headEnd/>
            <a:tailEnd/>
          </a:ln>
        </p:spPr>
        <p:txBody>
          <a:bodyPr>
            <a:spAutoFit/>
          </a:bodyPr>
          <a:lstStyle/>
          <a:p>
            <a:r>
              <a:rPr lang="en-AU">
                <a:latin typeface="Snap ITC" pitchFamily="82" charset="0"/>
              </a:rPr>
              <a:t>kamikaze</a:t>
            </a:r>
          </a:p>
        </p:txBody>
      </p:sp>
      <p:sp>
        <p:nvSpPr>
          <p:cNvPr id="13325" name="TextBox 18"/>
          <p:cNvSpPr txBox="1">
            <a:spLocks noChangeArrowheads="1"/>
          </p:cNvSpPr>
          <p:nvPr/>
        </p:nvSpPr>
        <p:spPr bwMode="auto">
          <a:xfrm>
            <a:off x="2357438" y="1643063"/>
            <a:ext cx="1357312" cy="646112"/>
          </a:xfrm>
          <a:prstGeom prst="rect">
            <a:avLst/>
          </a:prstGeom>
          <a:noFill/>
          <a:ln w="9525">
            <a:noFill/>
            <a:miter lim="800000"/>
            <a:headEnd/>
            <a:tailEnd/>
          </a:ln>
        </p:spPr>
        <p:txBody>
          <a:bodyPr>
            <a:spAutoFit/>
          </a:bodyPr>
          <a:lstStyle/>
          <a:p>
            <a:r>
              <a:rPr lang="en-AU">
                <a:latin typeface="Snap ITC" pitchFamily="82" charset="0"/>
              </a:rPr>
              <a:t>Cherry blossoms</a:t>
            </a:r>
          </a:p>
        </p:txBody>
      </p:sp>
      <p:sp>
        <p:nvSpPr>
          <p:cNvPr id="13326" name="TextBox 21"/>
          <p:cNvSpPr txBox="1">
            <a:spLocks noChangeArrowheads="1"/>
          </p:cNvSpPr>
          <p:nvPr/>
        </p:nvSpPr>
        <p:spPr bwMode="auto">
          <a:xfrm>
            <a:off x="0" y="4143375"/>
            <a:ext cx="1928813" cy="923925"/>
          </a:xfrm>
          <a:prstGeom prst="rect">
            <a:avLst/>
          </a:prstGeom>
          <a:noFill/>
          <a:ln w="9525">
            <a:noFill/>
            <a:miter lim="800000"/>
            <a:headEnd/>
            <a:tailEnd/>
          </a:ln>
        </p:spPr>
        <p:txBody>
          <a:bodyPr>
            <a:spAutoFit/>
          </a:bodyPr>
          <a:lstStyle/>
          <a:p>
            <a:r>
              <a:rPr lang="en-AU">
                <a:latin typeface="Snap ITC" pitchFamily="82" charset="0"/>
              </a:rPr>
              <a:t>Japanese ocean with boats</a:t>
            </a:r>
          </a:p>
        </p:txBody>
      </p:sp>
      <p:sp>
        <p:nvSpPr>
          <p:cNvPr id="13327" name="TextBox 25"/>
          <p:cNvSpPr txBox="1">
            <a:spLocks noChangeArrowheads="1"/>
          </p:cNvSpPr>
          <p:nvPr/>
        </p:nvSpPr>
        <p:spPr bwMode="auto">
          <a:xfrm>
            <a:off x="6572250" y="4143375"/>
            <a:ext cx="1785938" cy="646113"/>
          </a:xfrm>
          <a:prstGeom prst="rect">
            <a:avLst/>
          </a:prstGeom>
          <a:noFill/>
          <a:ln w="9525">
            <a:noFill/>
            <a:miter lim="800000"/>
            <a:headEnd/>
            <a:tailEnd/>
          </a:ln>
        </p:spPr>
        <p:txBody>
          <a:bodyPr>
            <a:spAutoFit/>
          </a:bodyPr>
          <a:lstStyle/>
          <a:p>
            <a:r>
              <a:rPr lang="en-AU">
                <a:latin typeface="Snap ITC" pitchFamily="82" charset="0"/>
              </a:rPr>
              <a:t>Sadako statue</a:t>
            </a:r>
          </a:p>
        </p:txBody>
      </p:sp>
      <p:cxnSp>
        <p:nvCxnSpPr>
          <p:cNvPr id="28" name="Straight Connector 27"/>
          <p:cNvCxnSpPr/>
          <p:nvPr/>
        </p:nvCxnSpPr>
        <p:spPr>
          <a:xfrm rot="16200000" flipH="1">
            <a:off x="1678781" y="821532"/>
            <a:ext cx="928687" cy="857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272" idx="1"/>
          </p:cNvCxnSpPr>
          <p:nvPr/>
        </p:nvCxnSpPr>
        <p:spPr>
          <a:xfrm rot="10800000" flipV="1">
            <a:off x="6215063" y="571500"/>
            <a:ext cx="1357312" cy="714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V="1">
            <a:off x="7250907" y="4822031"/>
            <a:ext cx="1143000" cy="357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1282" idx="0"/>
          </p:cNvCxnSpPr>
          <p:nvPr/>
        </p:nvCxnSpPr>
        <p:spPr>
          <a:xfrm rot="5400000">
            <a:off x="407194" y="5056982"/>
            <a:ext cx="1006475" cy="1793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p:txBody>
          <a:bodyPr/>
          <a:lstStyle/>
          <a:p>
            <a:r>
              <a:rPr lang="en-AU" smtClean="0">
                <a:latin typeface="Snap ITC" pitchFamily="82" charset="0"/>
              </a:rPr>
              <a:t>LAGUAGE</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AU" dirty="0" smtClean="0"/>
              <a:t>Most Japanese people speak Japanese.  </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FAMOUS PEOPLE</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r>
              <a:rPr lang="en-AU" dirty="0" smtClean="0">
                <a:latin typeface="Snap ITC" pitchFamily="82" charset="0"/>
              </a:rPr>
              <a:t/>
            </a:r>
            <a:br>
              <a:rPr lang="en-AU" dirty="0" smtClean="0">
                <a:latin typeface="Snap ITC" pitchFamily="82" charset="0"/>
              </a:rPr>
            </a:br>
            <a:endParaRPr lang="en-AU" dirty="0">
              <a:latin typeface="Snap ITC" pitchFamily="82" charset="0"/>
            </a:endParaRP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AU" dirty="0" smtClean="0">
                <a:latin typeface="Snap ITC" pitchFamily="82" charset="0"/>
              </a:rPr>
              <a:t>Japan has a lot of famous people perhaps like Jackie Chan</a:t>
            </a:r>
            <a:endParaRPr lang="en-AU" dirty="0">
              <a:latin typeface="Snap ITC"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7000" b="-27000"/>
          </a:stretch>
        </a:blipFill>
        <a:effectLst/>
      </p:bgPr>
    </p:bg>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r>
              <a:rPr lang="en-AU" smtClean="0">
                <a:latin typeface="Snap ITC" pitchFamily="82" charset="0"/>
              </a:rPr>
              <a:t>JAPANESE PLANTS </a:t>
            </a:r>
          </a:p>
        </p:txBody>
      </p:sp>
      <p:sp>
        <p:nvSpPr>
          <p:cNvPr id="3" name="Subtitle 2"/>
          <p:cNvSpPr>
            <a:spLocks noGrp="1"/>
          </p:cNvSpPr>
          <p:nvPr>
            <p:ph type="subTitle" idx="1"/>
          </p:nvPr>
        </p:nvSpPr>
        <p:spPr/>
        <p:txBody>
          <a:bodyPr>
            <a:normAutofit/>
          </a:bodyPr>
          <a:lstStyle/>
          <a:p>
            <a:pPr>
              <a:lnSpc>
                <a:spcPct val="80000"/>
              </a:lnSpc>
            </a:pPr>
            <a:r>
              <a:rPr lang="en-AU" sz="2700" smtClean="0">
                <a:solidFill>
                  <a:schemeClr val="folHlink"/>
                </a:solidFill>
                <a:latin typeface="Snap ITC" pitchFamily="82" charset="0"/>
              </a:rPr>
              <a:t>Japan has lots of trees and flowers like the petty cherry blossom. Japanese flowers are very hard to find in different places like Australia.</a:t>
            </a:r>
            <a:r>
              <a:rPr lang="en-AU" sz="2700" smtClean="0">
                <a:solidFill>
                  <a:srgbClr val="898989"/>
                </a:solidFill>
                <a:latin typeface="Snap ITC" pitchFamily="82"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5602" name="Title 1"/>
          <p:cNvSpPr>
            <a:spLocks noGrp="1"/>
          </p:cNvSpPr>
          <p:nvPr>
            <p:ph type="ctrTitle"/>
          </p:nvPr>
        </p:nvSpPr>
        <p:spPr/>
        <p:txBody>
          <a:bodyPr/>
          <a:lstStyle/>
          <a:p>
            <a:r>
              <a:rPr lang="en-AU" smtClean="0">
                <a:latin typeface="Snap ITC" pitchFamily="82" charset="0"/>
              </a:rPr>
              <a:t>JAPANESE SYMBOLS</a:t>
            </a:r>
          </a:p>
        </p:txBody>
      </p:sp>
      <p:sp>
        <p:nvSpPr>
          <p:cNvPr id="3" name="Subtitle 2"/>
          <p:cNvSpPr>
            <a:spLocks noGrp="1"/>
          </p:cNvSpPr>
          <p:nvPr>
            <p:ph type="subTitle" idx="1"/>
          </p:nvPr>
        </p:nvSpPr>
        <p:spPr/>
        <p:txBody>
          <a:bodyPr>
            <a:normAutofit/>
          </a:bodyPr>
          <a:lstStyle/>
          <a:p>
            <a:pPr>
              <a:lnSpc>
                <a:spcPct val="80000"/>
              </a:lnSpc>
            </a:pPr>
            <a:r>
              <a:rPr lang="en-AU" sz="2700" smtClean="0">
                <a:solidFill>
                  <a:schemeClr val="bg1"/>
                </a:solidFill>
                <a:latin typeface="Snap ITC" pitchFamily="82" charset="0"/>
              </a:rPr>
              <a:t>JAPAN has one of the most symbols in the world. Nearly every thing in Japan is a symbols like Spring which means beginning.</a:t>
            </a:r>
            <a:r>
              <a:rPr lang="en-AU" sz="2700" smtClean="0">
                <a:solidFill>
                  <a:srgbClr val="898989"/>
                </a:solidFill>
                <a:latin typeface="Snap ITC" pitchFamily="82"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p:txBody>
          <a:bodyPr/>
          <a:lstStyle/>
          <a:p>
            <a:r>
              <a:rPr lang="en-AU" smtClean="0">
                <a:latin typeface="Snap ITC" pitchFamily="82" charset="0"/>
                <a:ea typeface="SimSun" pitchFamily="2" charset="-122"/>
              </a:rPr>
              <a:t>FUNFACTS</a:t>
            </a:r>
          </a:p>
        </p:txBody>
      </p:sp>
      <p:sp>
        <p:nvSpPr>
          <p:cNvPr id="3" name="Subtitle 2"/>
          <p:cNvSpPr>
            <a:spLocks noGrp="1"/>
          </p:cNvSpPr>
          <p:nvPr>
            <p:ph type="subTitle" idx="1"/>
          </p:nvPr>
        </p:nvSpPr>
        <p:spPr/>
        <p:txBody>
          <a:bodyPr rtlCol="0">
            <a:normAutofit fontScale="85000" lnSpcReduction="20000"/>
          </a:bodyPr>
          <a:lstStyle/>
          <a:p>
            <a:pPr fontAlgn="auto">
              <a:spcAft>
                <a:spcPts val="0"/>
              </a:spcAft>
              <a:buFont typeface="Arial" pitchFamily="34" charset="0"/>
              <a:buNone/>
              <a:defRPr/>
            </a:pPr>
            <a:r>
              <a:rPr lang="en-AU" dirty="0" smtClean="0">
                <a:latin typeface="Snap ITC" pitchFamily="82" charset="0"/>
              </a:rPr>
              <a:t>Did you know that Japanese capital is Tokyo.Japan has three different way to write,Kanji,Hiragana and Katakana     </a:t>
            </a:r>
            <a:endParaRPr lang="en-AU" dirty="0">
              <a:latin typeface="Snap ITC" pitchFamily="8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7650" name="Title 1"/>
          <p:cNvSpPr>
            <a:spLocks noGrp="1"/>
          </p:cNvSpPr>
          <p:nvPr>
            <p:ph type="ctrTitle"/>
          </p:nvPr>
        </p:nvSpPr>
        <p:spPr/>
        <p:txBody>
          <a:bodyPr/>
          <a:lstStyle/>
          <a:p>
            <a:r>
              <a:rPr lang="en-AU" smtClean="0">
                <a:latin typeface="Snap ITC" pitchFamily="82" charset="0"/>
              </a:rPr>
              <a:t>THE END</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AU" dirty="0" smtClean="0">
                <a:latin typeface="Snap ITC" pitchFamily="82" charset="0"/>
              </a:rPr>
              <a:t>Thank you for looking at </a:t>
            </a:r>
            <a:r>
              <a:rPr lang="en-AU" smtClean="0">
                <a:latin typeface="Snap ITC" pitchFamily="82" charset="0"/>
              </a:rPr>
              <a:t>my project.</a:t>
            </a:r>
            <a:endParaRPr lang="en-AU" dirty="0">
              <a:latin typeface="Snap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AU" smtClean="0"/>
              <a:t>SPORT</a:t>
            </a:r>
          </a:p>
        </p:txBody>
      </p:sp>
      <p:sp>
        <p:nvSpPr>
          <p:cNvPr id="3" name="Subtitle 2"/>
          <p:cNvSpPr>
            <a:spLocks noGrp="1"/>
          </p:cNvSpPr>
          <p:nvPr>
            <p:ph type="subTitle" idx="1"/>
          </p:nvPr>
        </p:nvSpPr>
        <p:spPr/>
        <p:txBody>
          <a:bodyPr>
            <a:normAutofit/>
          </a:bodyPr>
          <a:lstStyle/>
          <a:p>
            <a:pPr>
              <a:lnSpc>
                <a:spcPct val="80000"/>
              </a:lnSpc>
            </a:pPr>
            <a:r>
              <a:rPr lang="en-AU" sz="1800" smtClean="0">
                <a:solidFill>
                  <a:schemeClr val="hlink"/>
                </a:solidFill>
                <a:latin typeface="Snap ITC" pitchFamily="82" charset="0"/>
              </a:rPr>
              <a:t>Japan have a lot of sport like sumo </a:t>
            </a:r>
          </a:p>
          <a:p>
            <a:pPr algn="l">
              <a:lnSpc>
                <a:spcPct val="80000"/>
              </a:lnSpc>
            </a:pPr>
            <a:r>
              <a:rPr lang="en-AU" sz="1800" smtClean="0">
                <a:solidFill>
                  <a:schemeClr val="hlink"/>
                </a:solidFill>
                <a:latin typeface="Snap ITC" pitchFamily="82" charset="0"/>
              </a:rPr>
              <a:t>Wrestling which is a traditional sport and snow boarding which is not.Sumo wrestling </a:t>
            </a:r>
          </a:p>
          <a:p>
            <a:pPr algn="l">
              <a:lnSpc>
                <a:spcPct val="80000"/>
              </a:lnSpc>
            </a:pPr>
            <a:r>
              <a:rPr lang="en-AU" sz="1800" smtClean="0">
                <a:solidFill>
                  <a:schemeClr val="hlink"/>
                </a:solidFill>
                <a:latin typeface="Snap ITC" pitchFamily="82" charset="0"/>
              </a:rPr>
              <a:t>Is when two people try and push each other out of a ring or take each other down so they can win.</a:t>
            </a:r>
            <a:r>
              <a:rPr lang="en-AU" sz="1500" smtClean="0">
                <a:solidFill>
                  <a:schemeClr val="hlink"/>
                </a:solidFill>
                <a:latin typeface="Snap ITC" pitchFamily="82" charset="0"/>
              </a:rPr>
              <a:t> </a:t>
            </a:r>
            <a:r>
              <a:rPr lang="en-AU" sz="1800" smtClean="0">
                <a:solidFill>
                  <a:schemeClr val="hlink"/>
                </a:solidFill>
                <a:latin typeface="Snap ITC" pitchFamily="82"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7000" b="-27000"/>
          </a:stretch>
        </a:blipFill>
        <a:effectLst/>
      </p:bgPr>
    </p:bg>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r>
              <a:rPr lang="en-AU" smtClean="0">
                <a:latin typeface="Snap ITC" pitchFamily="82" charset="0"/>
              </a:rPr>
              <a:t>FOOD</a:t>
            </a:r>
          </a:p>
        </p:txBody>
      </p:sp>
      <p:sp>
        <p:nvSpPr>
          <p:cNvPr id="3" name="Subtitle 2"/>
          <p:cNvSpPr>
            <a:spLocks noGrp="1"/>
          </p:cNvSpPr>
          <p:nvPr>
            <p:ph type="subTitle" idx="1"/>
          </p:nvPr>
        </p:nvSpPr>
        <p:spPr>
          <a:xfrm>
            <a:off x="1371600" y="3886200"/>
            <a:ext cx="7016750" cy="2135188"/>
          </a:xfrm>
        </p:spPr>
        <p:txBody>
          <a:bodyPr>
            <a:normAutofit/>
          </a:bodyPr>
          <a:lstStyle/>
          <a:p>
            <a:pPr algn="l">
              <a:lnSpc>
                <a:spcPct val="80000"/>
              </a:lnSpc>
            </a:pPr>
            <a:r>
              <a:rPr lang="en-AU" sz="1800" smtClean="0">
                <a:solidFill>
                  <a:schemeClr val="accent2"/>
                </a:solidFill>
                <a:latin typeface="Snap ITC" pitchFamily="82" charset="0"/>
              </a:rPr>
              <a:t>Japan has many foods. For break fast people usually eat miso soup and rice also known as gohan in Japanese, that is usually eaten with chopstick, Japanese people usually use chopstick for every thing.But you can’t forget the Japanese food sushi.This is a little poem i wrote,wraped gracefully.filled with rice.Yummy inside.It’s sushi!</a:t>
            </a:r>
            <a:r>
              <a:rPr lang="en-AU" sz="1500" smtClean="0">
                <a:solidFill>
                  <a:schemeClr val="accent2"/>
                </a:solidFill>
                <a:latin typeface="Snap ITC" pitchFamily="82"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AU" smtClean="0">
                <a:latin typeface="Snap ITC" pitchFamily="82" charset="0"/>
              </a:rPr>
              <a:t>JAPANESE ART AND CRAFT</a:t>
            </a:r>
          </a:p>
        </p:txBody>
      </p:sp>
      <p:sp>
        <p:nvSpPr>
          <p:cNvPr id="3" name="Subtitle 2"/>
          <p:cNvSpPr>
            <a:spLocks noGrp="1"/>
          </p:cNvSpPr>
          <p:nvPr>
            <p:ph type="subTitle" idx="1"/>
          </p:nvPr>
        </p:nvSpPr>
        <p:spPr/>
        <p:txBody>
          <a:bodyPr>
            <a:normAutofit/>
          </a:bodyPr>
          <a:lstStyle/>
          <a:p>
            <a:pPr>
              <a:lnSpc>
                <a:spcPct val="80000"/>
              </a:lnSpc>
            </a:pPr>
            <a:r>
              <a:rPr lang="en-AU" sz="2500" smtClean="0">
                <a:solidFill>
                  <a:schemeClr val="bg1"/>
                </a:solidFill>
                <a:latin typeface="Snap ITC" pitchFamily="82" charset="0"/>
              </a:rPr>
              <a:t>There a lot of different types of Japanese art and craft like crane with a lot of people make and traditional paintings.</a:t>
            </a:r>
          </a:p>
          <a:p>
            <a:pPr>
              <a:lnSpc>
                <a:spcPct val="80000"/>
              </a:lnSpc>
            </a:pPr>
            <a:r>
              <a:rPr lang="en-AU" sz="2500" smtClean="0">
                <a:solidFill>
                  <a:schemeClr val="bg1"/>
                </a:solidFill>
                <a:latin typeface="Snap ITC" pitchFamily="82"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p:txBody>
          <a:bodyPr/>
          <a:lstStyle/>
          <a:p>
            <a:r>
              <a:rPr lang="en-AU" smtClean="0">
                <a:latin typeface="Snap ITC" pitchFamily="82" charset="0"/>
              </a:rPr>
              <a:t>LOCATION</a:t>
            </a:r>
          </a:p>
        </p:txBody>
      </p:sp>
      <p:sp>
        <p:nvSpPr>
          <p:cNvPr id="3" name="Subtitle 2"/>
          <p:cNvSpPr>
            <a:spLocks noGrp="1"/>
          </p:cNvSpPr>
          <p:nvPr>
            <p:ph type="subTitle" idx="1"/>
          </p:nvPr>
        </p:nvSpPr>
        <p:spPr/>
        <p:txBody>
          <a:bodyPr rtlCol="0">
            <a:normAutofit/>
          </a:bodyPr>
          <a:lstStyle/>
          <a:p>
            <a:pPr algn="l" fontAlgn="auto">
              <a:spcAft>
                <a:spcPts val="0"/>
              </a:spcAft>
              <a:buFont typeface="Arial" pitchFamily="34" charset="0"/>
              <a:buNone/>
              <a:defRPr/>
            </a:pPr>
            <a:r>
              <a:rPr lang="en-AU" dirty="0" smtClean="0">
                <a:latin typeface="Snap ITC" pitchFamily="82" charset="0"/>
              </a:rPr>
              <a:t>Japan is very small.It is located just apart  from China,korea and Russia.          </a:t>
            </a:r>
            <a:endParaRPr lang="en-AU" dirty="0">
              <a:latin typeface="Snap ITC" pitchFamily="82" charset="0"/>
            </a:endParaRPr>
          </a:p>
        </p:txBody>
      </p:sp>
      <p:pic>
        <p:nvPicPr>
          <p:cNvPr id="17411" name="Picture 4" descr="http://t0.gstatic.com/images?q=tbn:nyRIRGShafvbOM:http://www.wes.org/eWENR/05may/japan.gif">
            <a:hlinkClick r:id="rId2"/>
          </p:cNvPr>
          <p:cNvPicPr>
            <a:picLocks noChangeAspect="1" noChangeArrowheads="1"/>
          </p:cNvPicPr>
          <p:nvPr/>
        </p:nvPicPr>
        <p:blipFill>
          <a:blip r:embed="rId3"/>
          <a:srcRect/>
          <a:stretch>
            <a:fillRect/>
          </a:stretch>
        </p:blipFill>
        <p:spPr bwMode="auto">
          <a:xfrm>
            <a:off x="0" y="0"/>
            <a:ext cx="2214563" cy="2214563"/>
          </a:xfrm>
          <a:prstGeom prst="rect">
            <a:avLst/>
          </a:prstGeom>
          <a:noFill/>
          <a:ln w="9525">
            <a:noFill/>
            <a:miter lim="800000"/>
            <a:headEnd/>
            <a:tailEnd/>
          </a:ln>
        </p:spPr>
      </p:pic>
      <p:cxnSp>
        <p:nvCxnSpPr>
          <p:cNvPr id="7" name="Straight Connector 6"/>
          <p:cNvCxnSpPr/>
          <p:nvPr/>
        </p:nvCxnSpPr>
        <p:spPr>
          <a:xfrm rot="5400000" flipH="1" flipV="1">
            <a:off x="-214312" y="2357438"/>
            <a:ext cx="2786062"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17413" name="TextBox 7"/>
          <p:cNvSpPr txBox="1">
            <a:spLocks noChangeArrowheads="1"/>
          </p:cNvSpPr>
          <p:nvPr/>
        </p:nvSpPr>
        <p:spPr bwMode="auto">
          <a:xfrm>
            <a:off x="142875" y="3929063"/>
            <a:ext cx="1285875" cy="369887"/>
          </a:xfrm>
          <a:prstGeom prst="rect">
            <a:avLst/>
          </a:prstGeom>
          <a:noFill/>
          <a:ln w="9525">
            <a:noFill/>
            <a:miter lim="800000"/>
            <a:headEnd/>
            <a:tailEnd/>
          </a:ln>
        </p:spPr>
        <p:txBody>
          <a:bodyPr>
            <a:spAutoFit/>
          </a:bodyPr>
          <a:lstStyle/>
          <a:p>
            <a:r>
              <a:rPr lang="en-AU">
                <a:latin typeface="Snap ITC" pitchFamily="82" charset="0"/>
              </a:rPr>
              <a:t>TOKYO</a:t>
            </a:r>
          </a:p>
        </p:txBody>
      </p:sp>
      <p:cxnSp>
        <p:nvCxnSpPr>
          <p:cNvPr id="10" name="Straight Connector 9"/>
          <p:cNvCxnSpPr>
            <a:endCxn id="2052" idx="3"/>
          </p:cNvCxnSpPr>
          <p:nvPr/>
        </p:nvCxnSpPr>
        <p:spPr>
          <a:xfrm rot="10800000">
            <a:off x="2214563" y="1106488"/>
            <a:ext cx="3714750" cy="36512"/>
          </a:xfrm>
          <a:prstGeom prst="line">
            <a:avLst/>
          </a:prstGeom>
        </p:spPr>
        <p:style>
          <a:lnRef idx="1">
            <a:schemeClr val="accent1"/>
          </a:lnRef>
          <a:fillRef idx="0">
            <a:schemeClr val="accent1"/>
          </a:fillRef>
          <a:effectRef idx="0">
            <a:schemeClr val="accent1"/>
          </a:effectRef>
          <a:fontRef idx="minor">
            <a:schemeClr val="tx1"/>
          </a:fontRef>
        </p:style>
      </p:cxnSp>
      <p:sp>
        <p:nvSpPr>
          <p:cNvPr id="17415" name="TextBox 10"/>
          <p:cNvSpPr txBox="1">
            <a:spLocks noChangeArrowheads="1"/>
          </p:cNvSpPr>
          <p:nvPr/>
        </p:nvSpPr>
        <p:spPr bwMode="auto">
          <a:xfrm>
            <a:off x="5929313" y="1071563"/>
            <a:ext cx="1285875" cy="369887"/>
          </a:xfrm>
          <a:prstGeom prst="rect">
            <a:avLst/>
          </a:prstGeom>
          <a:noFill/>
          <a:ln w="9525">
            <a:noFill/>
            <a:miter lim="800000"/>
            <a:headEnd/>
            <a:tailEnd/>
          </a:ln>
        </p:spPr>
        <p:txBody>
          <a:bodyPr>
            <a:spAutoFit/>
          </a:bodyPr>
          <a:lstStyle/>
          <a:p>
            <a:r>
              <a:rPr lang="en-AU">
                <a:latin typeface="Snap ITC" pitchFamily="82" charset="0"/>
              </a:rPr>
              <a:t>JAPAN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p:txBody>
          <a:bodyPr/>
          <a:lstStyle/>
          <a:p>
            <a:r>
              <a:rPr lang="en-AU" smtClean="0">
                <a:latin typeface="Snap ITC" pitchFamily="82" charset="0"/>
              </a:rPr>
              <a:t>JAPANESE GEOGRAPHY</a:t>
            </a:r>
          </a:p>
        </p:txBody>
      </p:sp>
      <p:sp>
        <p:nvSpPr>
          <p:cNvPr id="3" name="Subtitle 2"/>
          <p:cNvSpPr>
            <a:spLocks noGrp="1"/>
          </p:cNvSpPr>
          <p:nvPr>
            <p:ph type="subTitle" idx="1"/>
          </p:nvPr>
        </p:nvSpPr>
        <p:spPr/>
        <p:txBody>
          <a:bodyPr rtlCol="0">
            <a:normAutofit fontScale="92500" lnSpcReduction="20000"/>
          </a:bodyPr>
          <a:lstStyle/>
          <a:p>
            <a:pPr algn="l" fontAlgn="auto">
              <a:spcAft>
                <a:spcPts val="0"/>
              </a:spcAft>
              <a:buFont typeface="Arial" pitchFamily="34" charset="0"/>
              <a:buNone/>
              <a:defRPr/>
            </a:pPr>
            <a:r>
              <a:rPr lang="en-AU" dirty="0" smtClean="0">
                <a:latin typeface="Snap ITC" pitchFamily="82" charset="0"/>
              </a:rPr>
              <a:t>JAPAN has several thousand of islands,Honshu,Hokkaido,</a:t>
            </a:r>
          </a:p>
          <a:p>
            <a:pPr algn="l" fontAlgn="auto">
              <a:spcAft>
                <a:spcPts val="0"/>
              </a:spcAft>
              <a:buFont typeface="Arial" pitchFamily="34" charset="0"/>
              <a:buNone/>
              <a:defRPr/>
            </a:pPr>
            <a:r>
              <a:rPr lang="en-AU" dirty="0" smtClean="0">
                <a:latin typeface="Snap ITC" pitchFamily="82" charset="0"/>
              </a:rPr>
              <a:t>Kyushu and Shikoku.             </a:t>
            </a:r>
            <a:endParaRPr lang="en-AU" dirty="0">
              <a:latin typeface="Snap ITC" pitchFamily="82" charset="0"/>
            </a:endParaRPr>
          </a:p>
        </p:txBody>
      </p:sp>
      <p:cxnSp>
        <p:nvCxnSpPr>
          <p:cNvPr id="5" name="Straight Connector 4"/>
          <p:cNvCxnSpPr/>
          <p:nvPr/>
        </p:nvCxnSpPr>
        <p:spPr>
          <a:xfrm rot="5400000">
            <a:off x="-142875" y="785813"/>
            <a:ext cx="8572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5750" y="714375"/>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285750" y="785813"/>
            <a:ext cx="85725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57250" y="428625"/>
            <a:ext cx="285750"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cxnSp>
        <p:nvCxnSpPr>
          <p:cNvPr id="13" name="Straight Connector 12"/>
          <p:cNvCxnSpPr/>
          <p:nvPr/>
        </p:nvCxnSpPr>
        <p:spPr>
          <a:xfrm rot="5400000" flipH="1" flipV="1">
            <a:off x="1000125" y="785813"/>
            <a:ext cx="714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250156" y="535782"/>
            <a:ext cx="714375" cy="500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1500187" y="785813"/>
            <a:ext cx="714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00250" y="500063"/>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893094" y="607219"/>
            <a:ext cx="214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000250" y="714375"/>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214562" y="928688"/>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000250" y="1071563"/>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357437" y="785813"/>
            <a:ext cx="714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714625" y="785813"/>
            <a:ext cx="2857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857500" y="928688"/>
            <a:ext cx="2857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000375" y="928688"/>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286125" y="1214438"/>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3464718" y="964407"/>
            <a:ext cx="5000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4000" b="-14000"/>
          </a:stretch>
        </a:blipFill>
        <a:effectLst/>
      </p:bgPr>
    </p:bg>
    <p:spTree>
      <p:nvGrpSpPr>
        <p:cNvPr id="1" name=""/>
        <p:cNvGrpSpPr/>
        <p:nvPr/>
      </p:nvGrpSpPr>
      <p:grpSpPr>
        <a:xfrm>
          <a:off x="0" y="0"/>
          <a:ext cx="0" cy="0"/>
          <a:chOff x="0" y="0"/>
          <a:chExt cx="0" cy="0"/>
        </a:xfrm>
      </p:grpSpPr>
      <p:sp>
        <p:nvSpPr>
          <p:cNvPr id="19458" name="Title 1"/>
          <p:cNvSpPr>
            <a:spLocks noGrp="1"/>
          </p:cNvSpPr>
          <p:nvPr>
            <p:ph type="ctrTitle"/>
          </p:nvPr>
        </p:nvSpPr>
        <p:spPr/>
        <p:txBody>
          <a:bodyPr/>
          <a:lstStyle/>
          <a:p>
            <a:r>
              <a:rPr lang="en-AU" smtClean="0">
                <a:latin typeface="Snap ITC" pitchFamily="82" charset="0"/>
              </a:rPr>
              <a:t>RELIGION</a:t>
            </a:r>
          </a:p>
        </p:txBody>
      </p:sp>
      <p:sp>
        <p:nvSpPr>
          <p:cNvPr id="3" name="Subtitle 2"/>
          <p:cNvSpPr>
            <a:spLocks noGrp="1"/>
          </p:cNvSpPr>
          <p:nvPr>
            <p:ph type="subTitle" idx="1"/>
          </p:nvPr>
        </p:nvSpPr>
        <p:spPr/>
        <p:txBody>
          <a:bodyPr>
            <a:normAutofit/>
          </a:bodyPr>
          <a:lstStyle/>
          <a:p>
            <a:r>
              <a:rPr lang="en-AU" smtClean="0">
                <a:solidFill>
                  <a:schemeClr val="accent2"/>
                </a:solidFill>
                <a:latin typeface="Snap ITC" pitchFamily="82" charset="0"/>
              </a:rPr>
              <a:t>In Japan there are two main religions Shinto and Buddhism.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p:txBody>
          <a:bodyPr/>
          <a:lstStyle/>
          <a:p>
            <a:r>
              <a:rPr lang="en-AU" smtClean="0">
                <a:latin typeface="Snap ITC" pitchFamily="82" charset="0"/>
              </a:rPr>
              <a:t>POPULATION</a:t>
            </a:r>
          </a:p>
        </p:txBody>
      </p:sp>
      <p:sp>
        <p:nvSpPr>
          <p:cNvPr id="3" name="Subtitle 2"/>
          <p:cNvSpPr>
            <a:spLocks noGrp="1"/>
          </p:cNvSpPr>
          <p:nvPr>
            <p:ph type="subTitle" idx="1"/>
          </p:nvPr>
        </p:nvSpPr>
        <p:spPr/>
        <p:txBody>
          <a:bodyPr rtlCol="0">
            <a:normAutofit fontScale="92500" lnSpcReduction="10000"/>
          </a:bodyPr>
          <a:lstStyle/>
          <a:p>
            <a:pPr fontAlgn="auto">
              <a:spcAft>
                <a:spcPts val="0"/>
              </a:spcAft>
              <a:buFont typeface="Arial" pitchFamily="34" charset="0"/>
              <a:buNone/>
              <a:defRPr/>
            </a:pPr>
            <a:r>
              <a:rPr lang="en-AU" dirty="0" smtClean="0">
                <a:latin typeface="Snap ITC" pitchFamily="82" charset="0"/>
              </a:rPr>
              <a:t>Japan is small but full of people Japan’s population is a huge number it is 128,000,000</a:t>
            </a:r>
            <a:r>
              <a:rPr lang="en-AU" dirty="0" smtClean="0"/>
              <a:t>.</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r>
              <a:rPr lang="en-AU" smtClean="0">
                <a:latin typeface="Snap ITC" pitchFamily="82" charset="0"/>
              </a:rPr>
              <a:t>MONEY</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AU" dirty="0" smtClean="0"/>
              <a:t>JAPAN’s currency is yen.</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289</Words>
  <Application>Microsoft Office PowerPoint</Application>
  <PresentationFormat>On-screen Show (4:3)</PresentationFormat>
  <Paragraphs>40</Paragraphs>
  <Slides>15</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15</vt:i4>
      </vt:variant>
    </vt:vector>
  </HeadingPairs>
  <TitlesOfParts>
    <vt:vector size="20" baseType="lpstr">
      <vt:lpstr>Calibri</vt:lpstr>
      <vt:lpstr>Arial</vt:lpstr>
      <vt:lpstr>Snap ITC</vt:lpstr>
      <vt:lpstr>SimSun</vt:lpstr>
      <vt:lpstr>Office Theme</vt:lpstr>
      <vt:lpstr>Slide 1</vt:lpstr>
      <vt:lpstr>SPORT</vt:lpstr>
      <vt:lpstr>FOOD</vt:lpstr>
      <vt:lpstr>JAPANESE ART AND CRAFT</vt:lpstr>
      <vt:lpstr>LOCATION</vt:lpstr>
      <vt:lpstr>JAPANESE GEOGRAPHY</vt:lpstr>
      <vt:lpstr>RELIGION</vt:lpstr>
      <vt:lpstr>POPULATION</vt:lpstr>
      <vt:lpstr>MONEY</vt:lpstr>
      <vt:lpstr>LAGUAGE</vt:lpstr>
      <vt:lpstr>       FAMOUS PEOPLE        </vt:lpstr>
      <vt:lpstr>JAPANESE PLANTS </vt:lpstr>
      <vt:lpstr>JAPANESE SYMBOLS</vt:lpstr>
      <vt:lpstr>FUNFACTS</vt:lpstr>
      <vt:lpstr>THE END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dc:title>
  <dc:creator>PC</dc:creator>
  <cp:lastModifiedBy>Administrator</cp:lastModifiedBy>
  <cp:revision>66</cp:revision>
  <dcterms:created xsi:type="dcterms:W3CDTF">2010-03-09T08:05:20Z</dcterms:created>
  <dcterms:modified xsi:type="dcterms:W3CDTF">2010-06-05T01:06:40Z</dcterms:modified>
</cp:coreProperties>
</file>